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7"/>
  </p:notesMasterIdLst>
  <p:handoutMasterIdLst>
    <p:handoutMasterId r:id="rId18"/>
  </p:handoutMasterIdLst>
  <p:sldIdLst>
    <p:sldId id="258" r:id="rId3"/>
    <p:sldId id="264" r:id="rId4"/>
    <p:sldId id="265" r:id="rId5"/>
    <p:sldId id="266" r:id="rId6"/>
    <p:sldId id="267" r:id="rId7"/>
    <p:sldId id="268" r:id="rId8"/>
    <p:sldId id="269" r:id="rId9"/>
    <p:sldId id="270" r:id="rId10"/>
    <p:sldId id="262" r:id="rId11"/>
    <p:sldId id="263" r:id="rId12"/>
    <p:sldId id="274" r:id="rId13"/>
    <p:sldId id="273" r:id="rId14"/>
    <p:sldId id="275" r:id="rId15"/>
    <p:sldId id="271" r:id="rId16"/>
  </p:sldIdLst>
  <p:sldSz cx="12192000" cy="9144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0" autoAdjust="0"/>
  </p:normalViewPr>
  <p:slideViewPr>
    <p:cSldViewPr snapToGrid="0">
      <p:cViewPr varScale="1">
        <p:scale>
          <a:sx n="87" d="100"/>
          <a:sy n="87"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9B4DD4-3FA1-42B0-888B-DC2EE88678E1}"/>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16211AAE-D03C-4B2D-81C7-0724DD27180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847584-3D0C-42EB-B81E-5D52ED8CB0DD}"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4/6/2020</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E8601D55-3041-4E31-B81C-029DD3050A0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171D4073-05C9-45E0-B9FA-D9FBE3175DAA}"/>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83BB172-8BA3-42B2-BE90-3B09ACF86DD7}"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43060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AD4A6B-AE41-4079-8154-C56CE05DDC8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9D968468-6EEE-4454-B6F4-B2E19F41CC3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A360060-B1F0-4AE8-8A9E-DF54E969F5FB}" type="datetime1">
              <a:rPr lang="en-US"/>
              <a:pPr lvl="0"/>
              <a:t>4/6/2020</a:t>
            </a:fld>
            <a:endParaRPr lang="en-US"/>
          </a:p>
        </p:txBody>
      </p:sp>
      <p:sp>
        <p:nvSpPr>
          <p:cNvPr id="4" name="Slide Image Placeholder 3">
            <a:extLst>
              <a:ext uri="{FF2B5EF4-FFF2-40B4-BE49-F238E27FC236}">
                <a16:creationId xmlns:a16="http://schemas.microsoft.com/office/drawing/2014/main" id="{8B96EC9D-D321-43CD-9F58-272C45C299C0}"/>
              </a:ext>
            </a:extLst>
          </p:cNvPr>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1CC9DE04-0C4A-487C-BA02-7ADDFECEC970}"/>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55C4D63-E287-4FA3-A47B-688D033DB75A}"/>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290051F1-35E9-4042-833D-848E9F0D6D62}"/>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1A90F49-98C5-4952-B473-F51E90F537AA}" type="slidenum">
              <a:t>‹#›</a:t>
            </a:fld>
            <a:endParaRPr lang="en-US"/>
          </a:p>
        </p:txBody>
      </p:sp>
    </p:spTree>
    <p:extLst>
      <p:ext uri="{BB962C8B-B14F-4D97-AF65-F5344CB8AC3E}">
        <p14:creationId xmlns:p14="http://schemas.microsoft.com/office/powerpoint/2010/main" val="219231523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1371600" y="1143000"/>
            <a:ext cx="4114800"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lvl="0"/>
            <a:fld id="{71A90F49-98C5-4952-B473-F51E90F537AA}" type="slidenum">
              <a:rPr lang="en-US" smtClean="0"/>
              <a:t>3</a:t>
            </a:fld>
            <a:endParaRPr lang="en-US"/>
          </a:p>
        </p:txBody>
      </p:sp>
    </p:spTree>
    <p:extLst>
      <p:ext uri="{BB962C8B-B14F-4D97-AF65-F5344CB8AC3E}">
        <p14:creationId xmlns:p14="http://schemas.microsoft.com/office/powerpoint/2010/main" val="19121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643B-2AF0-41BB-8994-D644F0CDC91A}"/>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D02DC0B8-1140-484F-859E-7420226BB59E}"/>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E1E2F9BA-80EC-48AA-A72C-5C541B35D0A6}"/>
              </a:ext>
            </a:extLst>
          </p:cNvPr>
          <p:cNvSpPr txBox="1">
            <a:spLocks noGrp="1"/>
          </p:cNvSpPr>
          <p:nvPr>
            <p:ph type="dt" sz="half" idx="7"/>
          </p:nvPr>
        </p:nvSpPr>
        <p:spPr/>
        <p:txBody>
          <a:bodyPr/>
          <a:lstStyle>
            <a:lvl1pPr>
              <a:defRPr/>
            </a:lvl1pPr>
          </a:lstStyle>
          <a:p>
            <a:pPr lvl="0"/>
            <a:fld id="{B8E9566B-BB99-4589-B4B2-2A44B16393DB}" type="datetime1">
              <a:rPr lang="en-US"/>
              <a:pPr lvl="0"/>
              <a:t>4/6/2020</a:t>
            </a:fld>
            <a:endParaRPr lang="en-US"/>
          </a:p>
        </p:txBody>
      </p:sp>
      <p:sp>
        <p:nvSpPr>
          <p:cNvPr id="5" name="Footer Placeholder 4">
            <a:extLst>
              <a:ext uri="{FF2B5EF4-FFF2-40B4-BE49-F238E27FC236}">
                <a16:creationId xmlns:a16="http://schemas.microsoft.com/office/drawing/2014/main" id="{724F9716-7A73-4312-924D-78E4A067AA4D}"/>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A41803D1-8B92-49B5-963E-DE0BB3DA5644}"/>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6D971F9D-DFC6-458C-B7C4-ED0C3B7C6036}"/>
              </a:ext>
            </a:extLst>
          </p:cNvPr>
          <p:cNvSpPr txBox="1">
            <a:spLocks noGrp="1"/>
          </p:cNvSpPr>
          <p:nvPr>
            <p:ph type="sldNum" sz="quarter" idx="8"/>
          </p:nvPr>
        </p:nvSpPr>
        <p:spPr>
          <a:xfrm>
            <a:off x="564440" y="6039392"/>
            <a:ext cx="779974" cy="486835"/>
          </a:xfrm>
        </p:spPr>
        <p:txBody>
          <a:bodyPr/>
          <a:lstStyle>
            <a:lvl1pPr>
              <a:defRPr/>
            </a:lvl1pPr>
          </a:lstStyle>
          <a:p>
            <a:pPr lvl="0"/>
            <a:fld id="{2ED12C0A-F8F9-497E-92AE-0FFF7836173C}" type="slidenum">
              <a:t>‹#›</a:t>
            </a:fld>
            <a:endParaRPr lang="en-US"/>
          </a:p>
        </p:txBody>
      </p:sp>
    </p:spTree>
    <p:extLst>
      <p:ext uri="{BB962C8B-B14F-4D97-AF65-F5344CB8AC3E}">
        <p14:creationId xmlns:p14="http://schemas.microsoft.com/office/powerpoint/2010/main" val="161971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7F0A-27EA-4373-8667-AD3EC88FA693}"/>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019121AE-3807-4550-A27B-740C384D9C59}"/>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B4A92A1-C16D-407B-888E-71FAF9A7EA20}"/>
              </a:ext>
            </a:extLst>
          </p:cNvPr>
          <p:cNvSpPr txBox="1">
            <a:spLocks noGrp="1"/>
          </p:cNvSpPr>
          <p:nvPr>
            <p:ph type="dt" sz="half" idx="7"/>
          </p:nvPr>
        </p:nvSpPr>
        <p:spPr/>
        <p:txBody>
          <a:bodyPr/>
          <a:lstStyle>
            <a:lvl1pPr>
              <a:defRPr/>
            </a:lvl1pPr>
          </a:lstStyle>
          <a:p>
            <a:pPr lvl="0"/>
            <a:fld id="{6E7D26EC-82CA-40FE-8EC0-B7AFE8236882}" type="datetime1">
              <a:rPr lang="en-US"/>
              <a:pPr lvl="0"/>
              <a:t>4/6/2020</a:t>
            </a:fld>
            <a:endParaRPr lang="en-US"/>
          </a:p>
        </p:txBody>
      </p:sp>
      <p:sp>
        <p:nvSpPr>
          <p:cNvPr id="5" name="Footer Placeholder 4">
            <a:extLst>
              <a:ext uri="{FF2B5EF4-FFF2-40B4-BE49-F238E27FC236}">
                <a16:creationId xmlns:a16="http://schemas.microsoft.com/office/drawing/2014/main" id="{60BE45DE-3F93-4CB9-A23F-0572030FEF51}"/>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76F1199A-BF27-4579-83E7-3C9D4C56505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4EA7B40-9934-4D2B-8820-3A86E39052E2}"/>
              </a:ext>
            </a:extLst>
          </p:cNvPr>
          <p:cNvSpPr txBox="1">
            <a:spLocks noGrp="1"/>
          </p:cNvSpPr>
          <p:nvPr>
            <p:ph type="sldNum" sz="quarter" idx="8"/>
          </p:nvPr>
        </p:nvSpPr>
        <p:spPr>
          <a:xfrm>
            <a:off x="681639" y="4325523"/>
            <a:ext cx="779974" cy="486835"/>
          </a:xfrm>
        </p:spPr>
        <p:txBody>
          <a:bodyPr/>
          <a:lstStyle>
            <a:lvl1pPr>
              <a:defRPr/>
            </a:lvl1pPr>
          </a:lstStyle>
          <a:p>
            <a:pPr lvl="0"/>
            <a:fld id="{3726F1B0-031A-4A70-8565-1831227A7E30}" type="slidenum">
              <a:t>‹#›</a:t>
            </a:fld>
            <a:endParaRPr lang="en-US"/>
          </a:p>
        </p:txBody>
      </p:sp>
    </p:spTree>
    <p:extLst>
      <p:ext uri="{BB962C8B-B14F-4D97-AF65-F5344CB8AC3E}">
        <p14:creationId xmlns:p14="http://schemas.microsoft.com/office/powerpoint/2010/main" val="100219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7E8A-75EB-48FC-895D-0F09E843F135}"/>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DB737348-4D00-43FB-80FA-420B38700B73}"/>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F9293-1ECC-423B-AB7C-951DD3665BD4}"/>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0B9577C7-C2D6-4D9D-893A-34EA4E639564}"/>
              </a:ext>
            </a:extLst>
          </p:cNvPr>
          <p:cNvSpPr txBox="1">
            <a:spLocks noGrp="1"/>
          </p:cNvSpPr>
          <p:nvPr>
            <p:ph type="dt" sz="half" idx="7"/>
          </p:nvPr>
        </p:nvSpPr>
        <p:spPr/>
        <p:txBody>
          <a:bodyPr/>
          <a:lstStyle>
            <a:lvl1pPr>
              <a:defRPr/>
            </a:lvl1pPr>
          </a:lstStyle>
          <a:p>
            <a:pPr lvl="0"/>
            <a:fld id="{C61831A9-BE82-4927-894A-1666A82AC28E}" type="datetime1">
              <a:rPr lang="en-US"/>
              <a:pPr lvl="0"/>
              <a:t>4/6/2020</a:t>
            </a:fld>
            <a:endParaRPr lang="en-US"/>
          </a:p>
        </p:txBody>
      </p:sp>
      <p:sp>
        <p:nvSpPr>
          <p:cNvPr id="6" name="Footer Placeholder 4">
            <a:extLst>
              <a:ext uri="{FF2B5EF4-FFF2-40B4-BE49-F238E27FC236}">
                <a16:creationId xmlns:a16="http://schemas.microsoft.com/office/drawing/2014/main" id="{D3F1687D-E3FA-47E9-9666-A3A8F1E8751B}"/>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A094AF1-B9A7-445E-B7BC-E88EFD3EB46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C1D076C4-2A42-4B33-96BA-0512AF61B068}"/>
              </a:ext>
            </a:extLst>
          </p:cNvPr>
          <p:cNvSpPr txBox="1">
            <a:spLocks noGrp="1"/>
          </p:cNvSpPr>
          <p:nvPr>
            <p:ph type="sldNum" sz="quarter" idx="8"/>
          </p:nvPr>
        </p:nvSpPr>
        <p:spPr>
          <a:xfrm>
            <a:off x="681639" y="4325523"/>
            <a:ext cx="779974" cy="486835"/>
          </a:xfrm>
        </p:spPr>
        <p:txBody>
          <a:bodyPr/>
          <a:lstStyle>
            <a:lvl1pPr>
              <a:defRPr/>
            </a:lvl1pPr>
          </a:lstStyle>
          <a:p>
            <a:pPr lvl="0"/>
            <a:fld id="{60DED2C5-B7FE-4230-9743-13904D73530D}" type="slidenum">
              <a:t>‹#›</a:t>
            </a:fld>
            <a:endParaRPr lang="en-US"/>
          </a:p>
        </p:txBody>
      </p:sp>
      <p:sp>
        <p:nvSpPr>
          <p:cNvPr id="9" name="TextBox 13">
            <a:extLst>
              <a:ext uri="{FF2B5EF4-FFF2-40B4-BE49-F238E27FC236}">
                <a16:creationId xmlns:a16="http://schemas.microsoft.com/office/drawing/2014/main" id="{BF548891-0CF8-4E9C-AA17-6CA85F5ACEF4}"/>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6430D12E-F396-4745-BC84-9811B4DB1727}"/>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212872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B41C-E259-4DF9-AC62-1EF547565C6D}"/>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D3090539-72DC-4941-BBCF-542983B40A2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91E90467-4707-4D2A-B379-5CA97F562CD7}"/>
              </a:ext>
            </a:extLst>
          </p:cNvPr>
          <p:cNvSpPr txBox="1">
            <a:spLocks noGrp="1"/>
          </p:cNvSpPr>
          <p:nvPr>
            <p:ph type="dt" sz="half" idx="7"/>
          </p:nvPr>
        </p:nvSpPr>
        <p:spPr/>
        <p:txBody>
          <a:bodyPr/>
          <a:lstStyle>
            <a:lvl1pPr>
              <a:defRPr/>
            </a:lvl1pPr>
          </a:lstStyle>
          <a:p>
            <a:pPr lvl="0"/>
            <a:fld id="{0FE46199-E63B-4E41-884E-E2C8E436CFC9}" type="datetime1">
              <a:rPr lang="en-US"/>
              <a:pPr lvl="0"/>
              <a:t>4/6/2020</a:t>
            </a:fld>
            <a:endParaRPr lang="en-US"/>
          </a:p>
        </p:txBody>
      </p:sp>
      <p:sp>
        <p:nvSpPr>
          <p:cNvPr id="5" name="Footer Placeholder 5">
            <a:extLst>
              <a:ext uri="{FF2B5EF4-FFF2-40B4-BE49-F238E27FC236}">
                <a16:creationId xmlns:a16="http://schemas.microsoft.com/office/drawing/2014/main" id="{8CAF7577-B495-4641-8087-A385AF9AFF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37E3900-7D39-405D-9D84-AFBD6AEE7CB0}"/>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D385C2CA-AA41-4032-A30A-DA98806442D1}"/>
              </a:ext>
            </a:extLst>
          </p:cNvPr>
          <p:cNvSpPr txBox="1">
            <a:spLocks noGrp="1"/>
          </p:cNvSpPr>
          <p:nvPr>
            <p:ph type="sldNum" sz="quarter" idx="8"/>
          </p:nvPr>
        </p:nvSpPr>
        <p:spPr>
          <a:xfrm>
            <a:off x="681639" y="6644121"/>
            <a:ext cx="779974" cy="486835"/>
          </a:xfrm>
        </p:spPr>
        <p:txBody>
          <a:bodyPr/>
          <a:lstStyle>
            <a:lvl1pPr>
              <a:defRPr/>
            </a:lvl1pPr>
          </a:lstStyle>
          <a:p>
            <a:pPr lvl="0"/>
            <a:fld id="{07DD842B-EEE7-42B0-A11C-37B269F2032B}" type="slidenum">
              <a:t>‹#›</a:t>
            </a:fld>
            <a:endParaRPr lang="en-US"/>
          </a:p>
        </p:txBody>
      </p:sp>
    </p:spTree>
    <p:extLst>
      <p:ext uri="{BB962C8B-B14F-4D97-AF65-F5344CB8AC3E}">
        <p14:creationId xmlns:p14="http://schemas.microsoft.com/office/powerpoint/2010/main" val="3220509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7E79-FF26-48A8-8A0C-CA3595ED98B0}"/>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51DE906-CF6A-4F34-BF27-E0B7F5F00F6A}"/>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CDEF4009-BE3C-4B39-8942-7381D356EE53}"/>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C0C92A8-A054-4C72-97E3-8CC6A8C00954}"/>
              </a:ext>
            </a:extLst>
          </p:cNvPr>
          <p:cNvSpPr txBox="1">
            <a:spLocks noGrp="1"/>
          </p:cNvSpPr>
          <p:nvPr>
            <p:ph type="dt" sz="half" idx="7"/>
          </p:nvPr>
        </p:nvSpPr>
        <p:spPr/>
        <p:txBody>
          <a:bodyPr/>
          <a:lstStyle>
            <a:lvl1pPr>
              <a:defRPr/>
            </a:lvl1pPr>
          </a:lstStyle>
          <a:p>
            <a:pPr lvl="0"/>
            <a:fld id="{1A139924-9070-4CA8-9428-0E63683B7ED8}" type="datetime1">
              <a:rPr lang="en-US"/>
              <a:pPr lvl="0"/>
              <a:t>4/6/2020</a:t>
            </a:fld>
            <a:endParaRPr lang="en-US"/>
          </a:p>
        </p:txBody>
      </p:sp>
      <p:sp>
        <p:nvSpPr>
          <p:cNvPr id="6" name="Footer Placeholder 5">
            <a:extLst>
              <a:ext uri="{FF2B5EF4-FFF2-40B4-BE49-F238E27FC236}">
                <a16:creationId xmlns:a16="http://schemas.microsoft.com/office/drawing/2014/main" id="{81C42CDD-69ED-4746-8691-9AE71B6EF966}"/>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CD449675-1AB8-4731-96C8-7BA04A5AEAE8}"/>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06CBDAA-AB51-4E1D-A2CE-56F86E380EFA}"/>
              </a:ext>
            </a:extLst>
          </p:cNvPr>
          <p:cNvSpPr txBox="1">
            <a:spLocks noGrp="1"/>
          </p:cNvSpPr>
          <p:nvPr>
            <p:ph type="sldNum" sz="quarter" idx="8"/>
          </p:nvPr>
        </p:nvSpPr>
        <p:spPr>
          <a:xfrm>
            <a:off x="681639" y="6644121"/>
            <a:ext cx="779974" cy="486835"/>
          </a:xfrm>
        </p:spPr>
        <p:txBody>
          <a:bodyPr/>
          <a:lstStyle>
            <a:lvl1pPr>
              <a:defRPr/>
            </a:lvl1pPr>
          </a:lstStyle>
          <a:p>
            <a:pPr lvl="0"/>
            <a:fld id="{CB9C695C-D555-4A48-8240-136CC07E6435}" type="slidenum">
              <a:t>‹#›</a:t>
            </a:fld>
            <a:endParaRPr lang="en-US"/>
          </a:p>
        </p:txBody>
      </p:sp>
      <p:sp>
        <p:nvSpPr>
          <p:cNvPr id="9" name="TextBox 10">
            <a:extLst>
              <a:ext uri="{FF2B5EF4-FFF2-40B4-BE49-F238E27FC236}">
                <a16:creationId xmlns:a16="http://schemas.microsoft.com/office/drawing/2014/main" id="{C1D3C683-8695-4981-8FEC-EA2D0871C15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D749B5C5-0CE7-4C21-B898-50C7E19C5691}"/>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10961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DA35C-5B9E-4654-869E-944DE0B55DC9}"/>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6827666B-B16B-468E-87BF-9E94E8B6945E}"/>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9D72073-6E1D-46B1-A920-A699A87096C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367BCA54-3A8B-4965-B8AF-F83A25441885}"/>
              </a:ext>
            </a:extLst>
          </p:cNvPr>
          <p:cNvSpPr txBox="1">
            <a:spLocks noGrp="1"/>
          </p:cNvSpPr>
          <p:nvPr>
            <p:ph type="dt" sz="half" idx="7"/>
          </p:nvPr>
        </p:nvSpPr>
        <p:spPr/>
        <p:txBody>
          <a:bodyPr/>
          <a:lstStyle>
            <a:lvl1pPr>
              <a:defRPr/>
            </a:lvl1pPr>
          </a:lstStyle>
          <a:p>
            <a:pPr lvl="0"/>
            <a:fld id="{2059A84E-2EE4-457E-B9FE-78D59D98A108}" type="datetime1">
              <a:rPr lang="en-US"/>
              <a:pPr lvl="0"/>
              <a:t>4/6/2020</a:t>
            </a:fld>
            <a:endParaRPr lang="en-US"/>
          </a:p>
        </p:txBody>
      </p:sp>
      <p:sp>
        <p:nvSpPr>
          <p:cNvPr id="6" name="Footer Placeholder 5">
            <a:extLst>
              <a:ext uri="{FF2B5EF4-FFF2-40B4-BE49-F238E27FC236}">
                <a16:creationId xmlns:a16="http://schemas.microsoft.com/office/drawing/2014/main" id="{502ED392-B2D5-47C4-AE28-2E37BBF07BD4}"/>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55E05E0-988B-478E-80A4-519BC71F805C}"/>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F0158BF5-9EAE-435F-8837-00FDAA958B94}"/>
              </a:ext>
            </a:extLst>
          </p:cNvPr>
          <p:cNvSpPr txBox="1">
            <a:spLocks noGrp="1"/>
          </p:cNvSpPr>
          <p:nvPr>
            <p:ph type="sldNum" sz="quarter" idx="8"/>
          </p:nvPr>
        </p:nvSpPr>
        <p:spPr>
          <a:xfrm>
            <a:off x="681639" y="6644121"/>
            <a:ext cx="779974" cy="486835"/>
          </a:xfrm>
        </p:spPr>
        <p:txBody>
          <a:bodyPr/>
          <a:lstStyle>
            <a:lvl1pPr>
              <a:defRPr/>
            </a:lvl1pPr>
          </a:lstStyle>
          <a:p>
            <a:pPr lvl="0"/>
            <a:fld id="{788A94C9-1776-46C7-A8D7-5EE06554AECB}" type="slidenum">
              <a:t>‹#›</a:t>
            </a:fld>
            <a:endParaRPr lang="en-US"/>
          </a:p>
        </p:txBody>
      </p:sp>
    </p:spTree>
    <p:extLst>
      <p:ext uri="{BB962C8B-B14F-4D97-AF65-F5344CB8AC3E}">
        <p14:creationId xmlns:p14="http://schemas.microsoft.com/office/powerpoint/2010/main" val="3692451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34B8-2982-4636-B0E7-55CCE48D1D2E}"/>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7E8918B5-2D9E-4191-AE19-F2DD1CFA8C9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D735E-2792-494D-A498-78A43F013297}"/>
              </a:ext>
            </a:extLst>
          </p:cNvPr>
          <p:cNvSpPr txBox="1">
            <a:spLocks noGrp="1"/>
          </p:cNvSpPr>
          <p:nvPr>
            <p:ph type="dt" sz="half" idx="7"/>
          </p:nvPr>
        </p:nvSpPr>
        <p:spPr/>
        <p:txBody>
          <a:bodyPr/>
          <a:lstStyle>
            <a:lvl1pPr>
              <a:defRPr/>
            </a:lvl1pPr>
          </a:lstStyle>
          <a:p>
            <a:pPr lvl="0"/>
            <a:fld id="{470DD790-2503-4A66-AFE0-982871C1DD2B}" type="datetime1">
              <a:rPr lang="en-US"/>
              <a:pPr lvl="0"/>
              <a:t>4/6/2020</a:t>
            </a:fld>
            <a:endParaRPr lang="en-US"/>
          </a:p>
        </p:txBody>
      </p:sp>
      <p:sp>
        <p:nvSpPr>
          <p:cNvPr id="5" name="Footer Placeholder 4">
            <a:extLst>
              <a:ext uri="{FF2B5EF4-FFF2-40B4-BE49-F238E27FC236}">
                <a16:creationId xmlns:a16="http://schemas.microsoft.com/office/drawing/2014/main" id="{713CE27F-2B11-4F3A-94F7-8A0C5C73BAF5}"/>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1465B84A-CF83-4993-BFB8-4D5598B10520}"/>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76FD174-403B-4528-AE4D-67404E019A22}"/>
              </a:ext>
            </a:extLst>
          </p:cNvPr>
          <p:cNvSpPr txBox="1">
            <a:spLocks noGrp="1"/>
          </p:cNvSpPr>
          <p:nvPr>
            <p:ph type="sldNum" sz="quarter" idx="8"/>
          </p:nvPr>
        </p:nvSpPr>
        <p:spPr/>
        <p:txBody>
          <a:bodyPr/>
          <a:lstStyle>
            <a:lvl1pPr>
              <a:defRPr/>
            </a:lvl1pPr>
          </a:lstStyle>
          <a:p>
            <a:pPr lvl="0"/>
            <a:fld id="{83E35CB9-40FD-40A5-A8E8-A8AD8CBF0EF9}" type="slidenum">
              <a:t>‹#›</a:t>
            </a:fld>
            <a:endParaRPr lang="en-US"/>
          </a:p>
        </p:txBody>
      </p:sp>
    </p:spTree>
    <p:extLst>
      <p:ext uri="{BB962C8B-B14F-4D97-AF65-F5344CB8AC3E}">
        <p14:creationId xmlns:p14="http://schemas.microsoft.com/office/powerpoint/2010/main" val="3053081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FA945-0D0E-4A99-96E8-3D1903DAF02C}"/>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99B9E7D0-4D3C-415A-B0F5-593E2CFCE9CC}"/>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347E1-EC61-4C9F-847E-06B95787F50F}"/>
              </a:ext>
            </a:extLst>
          </p:cNvPr>
          <p:cNvSpPr txBox="1">
            <a:spLocks noGrp="1"/>
          </p:cNvSpPr>
          <p:nvPr>
            <p:ph type="dt" sz="half" idx="7"/>
          </p:nvPr>
        </p:nvSpPr>
        <p:spPr/>
        <p:txBody>
          <a:bodyPr/>
          <a:lstStyle>
            <a:lvl1pPr>
              <a:defRPr/>
            </a:lvl1pPr>
          </a:lstStyle>
          <a:p>
            <a:pPr lvl="0"/>
            <a:fld id="{E5892C35-5C20-48F0-9BC3-9E7E8C1FECD1}" type="datetime1">
              <a:rPr lang="en-US"/>
              <a:pPr lvl="0"/>
              <a:t>4/6/2020</a:t>
            </a:fld>
            <a:endParaRPr lang="en-US"/>
          </a:p>
        </p:txBody>
      </p:sp>
      <p:sp>
        <p:nvSpPr>
          <p:cNvPr id="5" name="Footer Placeholder 4">
            <a:extLst>
              <a:ext uri="{FF2B5EF4-FFF2-40B4-BE49-F238E27FC236}">
                <a16:creationId xmlns:a16="http://schemas.microsoft.com/office/drawing/2014/main" id="{EBC665AD-85D7-446F-9994-9556CDDD187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44DBFD1-8668-49AD-B28C-BC8C0C57CE1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047BAA9B-EF18-4297-B612-37609166C69E}"/>
              </a:ext>
            </a:extLst>
          </p:cNvPr>
          <p:cNvSpPr txBox="1">
            <a:spLocks noGrp="1"/>
          </p:cNvSpPr>
          <p:nvPr>
            <p:ph type="sldNum" sz="quarter" idx="8"/>
          </p:nvPr>
        </p:nvSpPr>
        <p:spPr/>
        <p:txBody>
          <a:bodyPr/>
          <a:lstStyle>
            <a:lvl1pPr>
              <a:defRPr/>
            </a:lvl1pPr>
          </a:lstStyle>
          <a:p>
            <a:pPr lvl="0"/>
            <a:fld id="{DFD03549-BF47-404E-9313-89646405B9D7}" type="slidenum">
              <a:t>‹#›</a:t>
            </a:fld>
            <a:endParaRPr lang="en-US"/>
          </a:p>
        </p:txBody>
      </p:sp>
    </p:spTree>
    <p:extLst>
      <p:ext uri="{BB962C8B-B14F-4D97-AF65-F5344CB8AC3E}">
        <p14:creationId xmlns:p14="http://schemas.microsoft.com/office/powerpoint/2010/main" val="67293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5659-4246-4771-834B-1B05135641A9}"/>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F215DC9F-F353-4E56-B242-7FD44B6E15F1}"/>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23065AB2-18A5-4C69-B2BD-9090B9CEDDD7}"/>
              </a:ext>
            </a:extLst>
          </p:cNvPr>
          <p:cNvSpPr txBox="1">
            <a:spLocks noGrp="1"/>
          </p:cNvSpPr>
          <p:nvPr>
            <p:ph type="dt" sz="half" idx="7"/>
          </p:nvPr>
        </p:nvSpPr>
        <p:spPr/>
        <p:txBody>
          <a:bodyPr/>
          <a:lstStyle>
            <a:lvl1pPr>
              <a:defRPr/>
            </a:lvl1pPr>
          </a:lstStyle>
          <a:p>
            <a:pPr lvl="0"/>
            <a:fld id="{71181895-75B9-4DBA-ABE0-BF019C0F6E75}" type="datetime1">
              <a:rPr lang="en-US"/>
              <a:pPr lvl="0"/>
              <a:t>4/6/2020</a:t>
            </a:fld>
            <a:endParaRPr lang="en-US"/>
          </a:p>
        </p:txBody>
      </p:sp>
      <p:sp>
        <p:nvSpPr>
          <p:cNvPr id="5" name="Footer Placeholder 4">
            <a:extLst>
              <a:ext uri="{FF2B5EF4-FFF2-40B4-BE49-F238E27FC236}">
                <a16:creationId xmlns:a16="http://schemas.microsoft.com/office/drawing/2014/main" id="{D05A51D7-47EA-4426-BA4A-F831EBDAE740}"/>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07406776-5287-45C3-88F6-EBEAF99A106E}"/>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AB4FDF17-19B3-4A5E-A4FC-446D1333FAD2}"/>
              </a:ext>
            </a:extLst>
          </p:cNvPr>
          <p:cNvSpPr txBox="1">
            <a:spLocks noGrp="1"/>
          </p:cNvSpPr>
          <p:nvPr>
            <p:ph type="sldNum" sz="quarter" idx="8"/>
          </p:nvPr>
        </p:nvSpPr>
        <p:spPr>
          <a:xfrm>
            <a:off x="564440" y="6039392"/>
            <a:ext cx="779974" cy="486835"/>
          </a:xfrm>
        </p:spPr>
        <p:txBody>
          <a:bodyPr/>
          <a:lstStyle>
            <a:lvl1pPr>
              <a:defRPr/>
            </a:lvl1pPr>
          </a:lstStyle>
          <a:p>
            <a:pPr lvl="0"/>
            <a:fld id="{3ACC7918-BF00-4D2A-8185-BC413AF57765}" type="slidenum">
              <a:t>‹#›</a:t>
            </a:fld>
            <a:endParaRPr lang="en-US"/>
          </a:p>
        </p:txBody>
      </p:sp>
    </p:spTree>
    <p:extLst>
      <p:ext uri="{BB962C8B-B14F-4D97-AF65-F5344CB8AC3E}">
        <p14:creationId xmlns:p14="http://schemas.microsoft.com/office/powerpoint/2010/main" val="4066750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A9EC-AA93-4D62-A375-96226F332A0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0B6BC93-6698-4839-8EF1-FCAD50602ADC}"/>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A3D28-A3B9-4BED-8E14-37247299B424}"/>
              </a:ext>
            </a:extLst>
          </p:cNvPr>
          <p:cNvSpPr txBox="1">
            <a:spLocks noGrp="1"/>
          </p:cNvSpPr>
          <p:nvPr>
            <p:ph type="dt" sz="half" idx="7"/>
          </p:nvPr>
        </p:nvSpPr>
        <p:spPr/>
        <p:txBody>
          <a:bodyPr/>
          <a:lstStyle>
            <a:lvl1pPr>
              <a:defRPr/>
            </a:lvl1pPr>
          </a:lstStyle>
          <a:p>
            <a:pPr lvl="0"/>
            <a:fld id="{DB77974D-A9AB-4BB5-A2FE-48ADCB4174AC}" type="datetime1">
              <a:rPr lang="en-US"/>
              <a:pPr lvl="0"/>
              <a:t>4/6/2020</a:t>
            </a:fld>
            <a:endParaRPr lang="en-US"/>
          </a:p>
        </p:txBody>
      </p:sp>
      <p:sp>
        <p:nvSpPr>
          <p:cNvPr id="5" name="Footer Placeholder 4">
            <a:extLst>
              <a:ext uri="{FF2B5EF4-FFF2-40B4-BE49-F238E27FC236}">
                <a16:creationId xmlns:a16="http://schemas.microsoft.com/office/drawing/2014/main" id="{D69C6A01-3E48-49B4-9B50-64A77D39F2ED}"/>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C103FBB-9AF4-4EB9-81EF-618DDE6F784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3CB7DA1C-4124-483F-A6C6-8F02947B5C11}"/>
              </a:ext>
            </a:extLst>
          </p:cNvPr>
          <p:cNvSpPr txBox="1">
            <a:spLocks noGrp="1"/>
          </p:cNvSpPr>
          <p:nvPr>
            <p:ph type="sldNum" sz="quarter" idx="8"/>
          </p:nvPr>
        </p:nvSpPr>
        <p:spPr/>
        <p:txBody>
          <a:bodyPr/>
          <a:lstStyle>
            <a:lvl1pPr>
              <a:defRPr/>
            </a:lvl1pPr>
          </a:lstStyle>
          <a:p>
            <a:pPr lvl="0"/>
            <a:fld id="{00A99CA5-AF8E-4EBE-A22D-2B6076938537}" type="slidenum">
              <a:t>‹#›</a:t>
            </a:fld>
            <a:endParaRPr lang="en-US"/>
          </a:p>
        </p:txBody>
      </p:sp>
    </p:spTree>
    <p:extLst>
      <p:ext uri="{BB962C8B-B14F-4D97-AF65-F5344CB8AC3E}">
        <p14:creationId xmlns:p14="http://schemas.microsoft.com/office/powerpoint/2010/main" val="1778890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29FC-F34E-4DF8-AD64-AB27210AF60D}"/>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D97A4C86-BBF4-4971-BD10-557C6CF73C76}"/>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516012D-3917-4E54-A488-DF1126609F5D}"/>
              </a:ext>
            </a:extLst>
          </p:cNvPr>
          <p:cNvSpPr txBox="1">
            <a:spLocks noGrp="1"/>
          </p:cNvSpPr>
          <p:nvPr>
            <p:ph type="dt" sz="half" idx="7"/>
          </p:nvPr>
        </p:nvSpPr>
        <p:spPr/>
        <p:txBody>
          <a:bodyPr/>
          <a:lstStyle>
            <a:lvl1pPr>
              <a:defRPr/>
            </a:lvl1pPr>
          </a:lstStyle>
          <a:p>
            <a:pPr lvl="0"/>
            <a:fld id="{9F579BAE-3B3C-4848-A729-46293A9D113B}" type="datetime1">
              <a:rPr lang="en-US"/>
              <a:pPr lvl="0"/>
              <a:t>4/6/2020</a:t>
            </a:fld>
            <a:endParaRPr lang="en-US"/>
          </a:p>
        </p:txBody>
      </p:sp>
      <p:sp>
        <p:nvSpPr>
          <p:cNvPr id="5" name="Footer Placeholder 4">
            <a:extLst>
              <a:ext uri="{FF2B5EF4-FFF2-40B4-BE49-F238E27FC236}">
                <a16:creationId xmlns:a16="http://schemas.microsoft.com/office/drawing/2014/main" id="{98A9E92D-990E-427F-A372-5CF7482726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683B901D-C380-453D-B24D-88A1AC382C4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131A2E3D-C2CC-4428-9BC3-69EB91E0447E}"/>
              </a:ext>
            </a:extLst>
          </p:cNvPr>
          <p:cNvSpPr txBox="1">
            <a:spLocks noGrp="1"/>
          </p:cNvSpPr>
          <p:nvPr>
            <p:ph type="sldNum" sz="quarter" idx="8"/>
          </p:nvPr>
        </p:nvSpPr>
        <p:spPr>
          <a:xfrm>
            <a:off x="681639" y="4325523"/>
            <a:ext cx="779974" cy="486835"/>
          </a:xfrm>
        </p:spPr>
        <p:txBody>
          <a:bodyPr/>
          <a:lstStyle>
            <a:lvl1pPr>
              <a:defRPr/>
            </a:lvl1pPr>
          </a:lstStyle>
          <a:p>
            <a:pPr lvl="0"/>
            <a:fld id="{FF6EC7F5-7F74-42A6-A77C-E5A252B3495B}" type="slidenum">
              <a:t>‹#›</a:t>
            </a:fld>
            <a:endParaRPr lang="en-US"/>
          </a:p>
        </p:txBody>
      </p:sp>
    </p:spTree>
    <p:extLst>
      <p:ext uri="{BB962C8B-B14F-4D97-AF65-F5344CB8AC3E}">
        <p14:creationId xmlns:p14="http://schemas.microsoft.com/office/powerpoint/2010/main" val="371310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C9F-36AA-43D8-A022-F6BA6F4D983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6BFC6E5A-2030-4EFE-A860-478A6FC26E51}"/>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4C48E-2C73-4436-8650-B891E9D2A2B4}"/>
              </a:ext>
            </a:extLst>
          </p:cNvPr>
          <p:cNvSpPr txBox="1">
            <a:spLocks noGrp="1"/>
          </p:cNvSpPr>
          <p:nvPr>
            <p:ph type="dt" sz="half" idx="7"/>
          </p:nvPr>
        </p:nvSpPr>
        <p:spPr/>
        <p:txBody>
          <a:bodyPr/>
          <a:lstStyle>
            <a:lvl1pPr>
              <a:defRPr/>
            </a:lvl1pPr>
          </a:lstStyle>
          <a:p>
            <a:pPr lvl="0"/>
            <a:fld id="{3931234B-B07A-4404-8253-B9BA12D38D8B}" type="datetime1">
              <a:rPr lang="en-US"/>
              <a:pPr lvl="0"/>
              <a:t>4/6/2020</a:t>
            </a:fld>
            <a:endParaRPr lang="en-US"/>
          </a:p>
        </p:txBody>
      </p:sp>
      <p:sp>
        <p:nvSpPr>
          <p:cNvPr id="5" name="Footer Placeholder 4">
            <a:extLst>
              <a:ext uri="{FF2B5EF4-FFF2-40B4-BE49-F238E27FC236}">
                <a16:creationId xmlns:a16="http://schemas.microsoft.com/office/drawing/2014/main" id="{4693EAC7-004B-4813-BE2A-29F005F4971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B0359BA6-228A-48C0-90F4-9CF568CB7A3B}"/>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F22B54CA-32BC-44ED-963A-43607CEC3668}"/>
              </a:ext>
            </a:extLst>
          </p:cNvPr>
          <p:cNvSpPr txBox="1">
            <a:spLocks noGrp="1"/>
          </p:cNvSpPr>
          <p:nvPr>
            <p:ph type="sldNum" sz="quarter" idx="8"/>
          </p:nvPr>
        </p:nvSpPr>
        <p:spPr/>
        <p:txBody>
          <a:bodyPr/>
          <a:lstStyle>
            <a:lvl1pPr>
              <a:defRPr/>
            </a:lvl1pPr>
          </a:lstStyle>
          <a:p>
            <a:pPr lvl="0"/>
            <a:fld id="{670844AB-3DE5-4F6A-AAFD-47AE66E61355}" type="slidenum">
              <a:t>‹#›</a:t>
            </a:fld>
            <a:endParaRPr lang="en-US"/>
          </a:p>
        </p:txBody>
      </p:sp>
    </p:spTree>
    <p:extLst>
      <p:ext uri="{BB962C8B-B14F-4D97-AF65-F5344CB8AC3E}">
        <p14:creationId xmlns:p14="http://schemas.microsoft.com/office/powerpoint/2010/main" val="3440571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D9D7BA3-AE53-44E3-B53F-C6BB7AED9E5C}"/>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9C2B94E-FC6F-474C-BB20-B569041E7555}"/>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16BDA-1D94-4ABE-B16A-25C4321546F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694B9-5B86-47A2-8ACD-6BB84016D27B}"/>
              </a:ext>
            </a:extLst>
          </p:cNvPr>
          <p:cNvSpPr txBox="1">
            <a:spLocks noGrp="1"/>
          </p:cNvSpPr>
          <p:nvPr>
            <p:ph type="dt" sz="half" idx="7"/>
          </p:nvPr>
        </p:nvSpPr>
        <p:spPr/>
        <p:txBody>
          <a:bodyPr/>
          <a:lstStyle>
            <a:lvl1pPr>
              <a:defRPr/>
            </a:lvl1pPr>
          </a:lstStyle>
          <a:p>
            <a:pPr lvl="0"/>
            <a:fld id="{AC7CF87A-A30E-4AC7-805E-B416DC2F702D}" type="datetime1">
              <a:rPr lang="en-US"/>
              <a:pPr lvl="0"/>
              <a:t>4/6/2020</a:t>
            </a:fld>
            <a:endParaRPr lang="en-US"/>
          </a:p>
        </p:txBody>
      </p:sp>
      <p:sp>
        <p:nvSpPr>
          <p:cNvPr id="6" name="Footer Placeholder 5">
            <a:extLst>
              <a:ext uri="{FF2B5EF4-FFF2-40B4-BE49-F238E27FC236}">
                <a16:creationId xmlns:a16="http://schemas.microsoft.com/office/drawing/2014/main" id="{8193603C-EE6C-4B38-91CE-ECCC52B05C2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EC54DFC1-2E38-4196-8CD5-7E5F7194EF7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FF2A7C58-8CA3-435C-A66D-642E81108DC6}"/>
              </a:ext>
            </a:extLst>
          </p:cNvPr>
          <p:cNvSpPr txBox="1">
            <a:spLocks noGrp="1"/>
          </p:cNvSpPr>
          <p:nvPr>
            <p:ph type="sldNum" sz="quarter" idx="8"/>
          </p:nvPr>
        </p:nvSpPr>
        <p:spPr/>
        <p:txBody>
          <a:bodyPr/>
          <a:lstStyle>
            <a:lvl1pPr>
              <a:defRPr/>
            </a:lvl1pPr>
          </a:lstStyle>
          <a:p>
            <a:pPr lvl="0"/>
            <a:fld id="{7E4C63CA-549D-42CD-AF81-3C3218815FF8}" type="slidenum">
              <a:t>‹#›</a:t>
            </a:fld>
            <a:endParaRPr lang="en-US"/>
          </a:p>
        </p:txBody>
      </p:sp>
    </p:spTree>
    <p:extLst>
      <p:ext uri="{BB962C8B-B14F-4D97-AF65-F5344CB8AC3E}">
        <p14:creationId xmlns:p14="http://schemas.microsoft.com/office/powerpoint/2010/main" val="4139773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77978467-FA91-4678-85E8-F0270EEA1CFC}"/>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AB10ADE7-6017-4E67-A447-8BF7B1C06681}"/>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971C3634-ED5A-41A0-9FBC-D89D4B4E9AC6}"/>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CB287-34C4-42ED-8488-98F126DCA548}"/>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B7B7D2B9-0295-4B9D-A440-4B64B831464A}"/>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455A7-AEB7-42E5-AA7E-5CAB535AD193}"/>
              </a:ext>
            </a:extLst>
          </p:cNvPr>
          <p:cNvSpPr txBox="1">
            <a:spLocks noGrp="1"/>
          </p:cNvSpPr>
          <p:nvPr>
            <p:ph type="dt" sz="half" idx="7"/>
          </p:nvPr>
        </p:nvSpPr>
        <p:spPr/>
        <p:txBody>
          <a:bodyPr/>
          <a:lstStyle>
            <a:lvl1pPr>
              <a:defRPr/>
            </a:lvl1pPr>
          </a:lstStyle>
          <a:p>
            <a:pPr lvl="0"/>
            <a:fld id="{16181915-79FD-4E8B-B7B1-C46926122708}" type="datetime1">
              <a:rPr lang="en-US"/>
              <a:pPr lvl="0"/>
              <a:t>4/6/2020</a:t>
            </a:fld>
            <a:endParaRPr lang="en-US"/>
          </a:p>
        </p:txBody>
      </p:sp>
      <p:sp>
        <p:nvSpPr>
          <p:cNvPr id="8" name="Footer Placeholder 7">
            <a:extLst>
              <a:ext uri="{FF2B5EF4-FFF2-40B4-BE49-F238E27FC236}">
                <a16:creationId xmlns:a16="http://schemas.microsoft.com/office/drawing/2014/main" id="{F649E384-B50C-478F-8929-5BE96D1EB7A0}"/>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B57DF6E7-FC15-4C40-BCA2-2F1016DBE96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80B118B7-87A7-4686-AC6D-DF614BAD2067}"/>
              </a:ext>
            </a:extLst>
          </p:cNvPr>
          <p:cNvSpPr txBox="1">
            <a:spLocks noGrp="1"/>
          </p:cNvSpPr>
          <p:nvPr>
            <p:ph type="sldNum" sz="quarter" idx="8"/>
          </p:nvPr>
        </p:nvSpPr>
        <p:spPr/>
        <p:txBody>
          <a:bodyPr/>
          <a:lstStyle>
            <a:lvl1pPr>
              <a:defRPr/>
            </a:lvl1pPr>
          </a:lstStyle>
          <a:p>
            <a:pPr lvl="0"/>
            <a:fld id="{33B68849-9991-4B75-89C7-36809F641E0B}" type="slidenum">
              <a:t>‹#›</a:t>
            </a:fld>
            <a:endParaRPr lang="en-US"/>
          </a:p>
        </p:txBody>
      </p:sp>
    </p:spTree>
    <p:extLst>
      <p:ext uri="{BB962C8B-B14F-4D97-AF65-F5344CB8AC3E}">
        <p14:creationId xmlns:p14="http://schemas.microsoft.com/office/powerpoint/2010/main" val="867000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7AD0-5DD1-4684-BF18-508810DF8DDE}"/>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8B74092-E059-42B4-BB25-238C539699E3}"/>
              </a:ext>
            </a:extLst>
          </p:cNvPr>
          <p:cNvSpPr txBox="1">
            <a:spLocks noGrp="1"/>
          </p:cNvSpPr>
          <p:nvPr>
            <p:ph type="dt" sz="half" idx="7"/>
          </p:nvPr>
        </p:nvSpPr>
        <p:spPr/>
        <p:txBody>
          <a:bodyPr/>
          <a:lstStyle>
            <a:lvl1pPr>
              <a:defRPr/>
            </a:lvl1pPr>
          </a:lstStyle>
          <a:p>
            <a:pPr lvl="0"/>
            <a:fld id="{F4B2B849-91A7-4C28-A38F-7E471552E6BF}" type="datetime1">
              <a:rPr lang="en-US"/>
              <a:pPr lvl="0"/>
              <a:t>4/6/2020</a:t>
            </a:fld>
            <a:endParaRPr lang="en-US"/>
          </a:p>
        </p:txBody>
      </p:sp>
      <p:sp>
        <p:nvSpPr>
          <p:cNvPr id="4" name="Footer Placeholder 3">
            <a:extLst>
              <a:ext uri="{FF2B5EF4-FFF2-40B4-BE49-F238E27FC236}">
                <a16:creationId xmlns:a16="http://schemas.microsoft.com/office/drawing/2014/main" id="{2E99EE13-91AF-47B8-8976-2441EBA19F53}"/>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FB5605EF-4EF7-4D62-8945-9886915F031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5DFCA7B6-1C41-48C6-9CF3-611054BDC650}"/>
              </a:ext>
            </a:extLst>
          </p:cNvPr>
          <p:cNvSpPr txBox="1">
            <a:spLocks noGrp="1"/>
          </p:cNvSpPr>
          <p:nvPr>
            <p:ph type="sldNum" sz="quarter" idx="8"/>
          </p:nvPr>
        </p:nvSpPr>
        <p:spPr/>
        <p:txBody>
          <a:bodyPr/>
          <a:lstStyle>
            <a:lvl1pPr>
              <a:defRPr/>
            </a:lvl1pPr>
          </a:lstStyle>
          <a:p>
            <a:pPr lvl="0"/>
            <a:fld id="{3B3318FB-8BC3-48B6-86E0-16AA7FC14998}" type="slidenum">
              <a:t>‹#›</a:t>
            </a:fld>
            <a:endParaRPr lang="en-US"/>
          </a:p>
        </p:txBody>
      </p:sp>
    </p:spTree>
    <p:extLst>
      <p:ext uri="{BB962C8B-B14F-4D97-AF65-F5344CB8AC3E}">
        <p14:creationId xmlns:p14="http://schemas.microsoft.com/office/powerpoint/2010/main" val="37260842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9D7CA-666F-4B4A-A0E1-042DAC6F75E5}"/>
              </a:ext>
            </a:extLst>
          </p:cNvPr>
          <p:cNvSpPr txBox="1">
            <a:spLocks noGrp="1"/>
          </p:cNvSpPr>
          <p:nvPr>
            <p:ph type="dt" sz="half" idx="7"/>
          </p:nvPr>
        </p:nvSpPr>
        <p:spPr/>
        <p:txBody>
          <a:bodyPr/>
          <a:lstStyle>
            <a:lvl1pPr>
              <a:defRPr/>
            </a:lvl1pPr>
          </a:lstStyle>
          <a:p>
            <a:pPr lvl="0"/>
            <a:fld id="{EBADBC27-16C5-450A-A83E-F87AF17C5748}" type="datetime1">
              <a:rPr lang="en-US"/>
              <a:pPr lvl="0"/>
              <a:t>4/6/2020</a:t>
            </a:fld>
            <a:endParaRPr lang="en-US"/>
          </a:p>
        </p:txBody>
      </p:sp>
      <p:sp>
        <p:nvSpPr>
          <p:cNvPr id="3" name="Footer Placeholder 2">
            <a:extLst>
              <a:ext uri="{FF2B5EF4-FFF2-40B4-BE49-F238E27FC236}">
                <a16:creationId xmlns:a16="http://schemas.microsoft.com/office/drawing/2014/main" id="{AB0BB261-5934-48DD-82F9-E3F7798A90E4}"/>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39451187-979D-42C8-8F7E-5FF61E94B08F}"/>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71A29F39-A569-4AA2-8EC9-80EAC08C591A}"/>
              </a:ext>
            </a:extLst>
          </p:cNvPr>
          <p:cNvSpPr txBox="1">
            <a:spLocks noGrp="1"/>
          </p:cNvSpPr>
          <p:nvPr>
            <p:ph type="sldNum" sz="quarter" idx="8"/>
          </p:nvPr>
        </p:nvSpPr>
        <p:spPr/>
        <p:txBody>
          <a:bodyPr/>
          <a:lstStyle>
            <a:lvl1pPr>
              <a:defRPr/>
            </a:lvl1pPr>
          </a:lstStyle>
          <a:p>
            <a:pPr lvl="0"/>
            <a:fld id="{8BF9B81C-BEC5-440E-865B-1E00DBC03919}" type="slidenum">
              <a:t>‹#›</a:t>
            </a:fld>
            <a:endParaRPr lang="en-US"/>
          </a:p>
        </p:txBody>
      </p:sp>
    </p:spTree>
    <p:extLst>
      <p:ext uri="{BB962C8B-B14F-4D97-AF65-F5344CB8AC3E}">
        <p14:creationId xmlns:p14="http://schemas.microsoft.com/office/powerpoint/2010/main" val="324602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41B-2F92-4BB7-8D8A-711B9E6473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E6669DF-FA1F-491B-9B89-A1E91BFB6795}"/>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EE6C1-1B4A-4549-AE31-0A14406ED5D4}"/>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D5DE2079-FE81-482A-A57F-AF2997AD37C2}"/>
              </a:ext>
            </a:extLst>
          </p:cNvPr>
          <p:cNvSpPr txBox="1">
            <a:spLocks noGrp="1"/>
          </p:cNvSpPr>
          <p:nvPr>
            <p:ph type="dt" sz="half" idx="7"/>
          </p:nvPr>
        </p:nvSpPr>
        <p:spPr/>
        <p:txBody>
          <a:bodyPr/>
          <a:lstStyle>
            <a:lvl1pPr>
              <a:defRPr/>
            </a:lvl1pPr>
          </a:lstStyle>
          <a:p>
            <a:pPr lvl="0"/>
            <a:fld id="{CD1CD236-924E-431B-B7F8-1C96109A9C88}" type="datetime1">
              <a:rPr lang="en-US"/>
              <a:pPr lvl="0"/>
              <a:t>4/6/2020</a:t>
            </a:fld>
            <a:endParaRPr lang="en-US"/>
          </a:p>
        </p:txBody>
      </p:sp>
      <p:sp>
        <p:nvSpPr>
          <p:cNvPr id="6" name="Footer Placeholder 5">
            <a:extLst>
              <a:ext uri="{FF2B5EF4-FFF2-40B4-BE49-F238E27FC236}">
                <a16:creationId xmlns:a16="http://schemas.microsoft.com/office/drawing/2014/main" id="{AE43D077-CB7A-4C16-852C-79ED0FEE52C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A30CF4E5-A41F-49E2-8FC7-2DC9F88C71E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AB9CD874-7A4C-4622-B185-4EFAA746691B}"/>
              </a:ext>
            </a:extLst>
          </p:cNvPr>
          <p:cNvSpPr txBox="1">
            <a:spLocks noGrp="1"/>
          </p:cNvSpPr>
          <p:nvPr>
            <p:ph type="sldNum" sz="quarter" idx="8"/>
          </p:nvPr>
        </p:nvSpPr>
        <p:spPr/>
        <p:txBody>
          <a:bodyPr/>
          <a:lstStyle>
            <a:lvl1pPr>
              <a:defRPr/>
            </a:lvl1pPr>
          </a:lstStyle>
          <a:p>
            <a:pPr lvl="0"/>
            <a:fld id="{148A683B-1861-4D4A-A4DD-7EEA39F9A847}" type="slidenum">
              <a:t>‹#›</a:t>
            </a:fld>
            <a:endParaRPr lang="en-US"/>
          </a:p>
        </p:txBody>
      </p:sp>
    </p:spTree>
    <p:extLst>
      <p:ext uri="{BB962C8B-B14F-4D97-AF65-F5344CB8AC3E}">
        <p14:creationId xmlns:p14="http://schemas.microsoft.com/office/powerpoint/2010/main" val="2183405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EE10-AB91-4CB2-A1AB-B191A9A30A9F}"/>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E755F4FE-F45E-49FA-9B39-C12A6839A79A}"/>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CA408D50-432F-499E-BEED-27EE84B85DD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77E225-39C9-4595-98F8-42B04B87E4DF}"/>
              </a:ext>
            </a:extLst>
          </p:cNvPr>
          <p:cNvSpPr txBox="1">
            <a:spLocks noGrp="1"/>
          </p:cNvSpPr>
          <p:nvPr>
            <p:ph type="dt" sz="half" idx="7"/>
          </p:nvPr>
        </p:nvSpPr>
        <p:spPr/>
        <p:txBody>
          <a:bodyPr/>
          <a:lstStyle>
            <a:lvl1pPr>
              <a:defRPr/>
            </a:lvl1pPr>
          </a:lstStyle>
          <a:p>
            <a:pPr lvl="0"/>
            <a:fld id="{8CC3DB88-14D6-4492-83F1-454CD21195F0}" type="datetime1">
              <a:rPr lang="en-US"/>
              <a:pPr lvl="0"/>
              <a:t>4/6/2020</a:t>
            </a:fld>
            <a:endParaRPr lang="en-US"/>
          </a:p>
        </p:txBody>
      </p:sp>
      <p:sp>
        <p:nvSpPr>
          <p:cNvPr id="6" name="Footer Placeholder 5">
            <a:extLst>
              <a:ext uri="{FF2B5EF4-FFF2-40B4-BE49-F238E27FC236}">
                <a16:creationId xmlns:a16="http://schemas.microsoft.com/office/drawing/2014/main" id="{D9AFEF79-68D2-4BEE-B1D5-8E176866310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DA11841-F900-4485-B23D-EFF108842F1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66E7ACC-C8A0-4AD9-BF42-28ABCA03BAAA}"/>
              </a:ext>
            </a:extLst>
          </p:cNvPr>
          <p:cNvSpPr txBox="1">
            <a:spLocks noGrp="1"/>
          </p:cNvSpPr>
          <p:nvPr>
            <p:ph type="sldNum" sz="quarter" idx="8"/>
          </p:nvPr>
        </p:nvSpPr>
        <p:spPr>
          <a:xfrm>
            <a:off x="681639" y="6644121"/>
            <a:ext cx="779974" cy="486835"/>
          </a:xfrm>
        </p:spPr>
        <p:txBody>
          <a:bodyPr/>
          <a:lstStyle>
            <a:lvl1pPr>
              <a:defRPr/>
            </a:lvl1pPr>
          </a:lstStyle>
          <a:p>
            <a:pPr lvl="0"/>
            <a:fld id="{1BFA3369-A697-48C6-97D9-86E25D9FB59C}" type="slidenum">
              <a:t>‹#›</a:t>
            </a:fld>
            <a:endParaRPr lang="en-US"/>
          </a:p>
        </p:txBody>
      </p:sp>
    </p:spTree>
    <p:extLst>
      <p:ext uri="{BB962C8B-B14F-4D97-AF65-F5344CB8AC3E}">
        <p14:creationId xmlns:p14="http://schemas.microsoft.com/office/powerpoint/2010/main" val="2159892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71CC-8ED2-414E-A482-43C0144A353A}"/>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BC94750D-663D-441E-9BD5-80438B7A5FCA}"/>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2031E1D-4CF9-4632-AFA6-1DF70115DB75}"/>
              </a:ext>
            </a:extLst>
          </p:cNvPr>
          <p:cNvSpPr txBox="1">
            <a:spLocks noGrp="1"/>
          </p:cNvSpPr>
          <p:nvPr>
            <p:ph type="dt" sz="half" idx="7"/>
          </p:nvPr>
        </p:nvSpPr>
        <p:spPr/>
        <p:txBody>
          <a:bodyPr/>
          <a:lstStyle>
            <a:lvl1pPr>
              <a:defRPr/>
            </a:lvl1pPr>
          </a:lstStyle>
          <a:p>
            <a:pPr lvl="0"/>
            <a:fld id="{0F11EE4C-2A98-4A58-B476-F9CC7AE6F4AC}" type="datetime1">
              <a:rPr lang="en-US"/>
              <a:pPr lvl="0"/>
              <a:t>4/6/2020</a:t>
            </a:fld>
            <a:endParaRPr lang="en-US"/>
          </a:p>
        </p:txBody>
      </p:sp>
      <p:sp>
        <p:nvSpPr>
          <p:cNvPr id="5" name="Footer Placeholder 4">
            <a:extLst>
              <a:ext uri="{FF2B5EF4-FFF2-40B4-BE49-F238E27FC236}">
                <a16:creationId xmlns:a16="http://schemas.microsoft.com/office/drawing/2014/main" id="{0F3DCC33-0FD3-48A8-A2D8-6CFB4E94EB5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BA1106A-2DE0-4D2E-A836-B41836546B4F}"/>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93E0F06B-0754-4AF0-A5D2-121C5820ECFB}"/>
              </a:ext>
            </a:extLst>
          </p:cNvPr>
          <p:cNvSpPr txBox="1">
            <a:spLocks noGrp="1"/>
          </p:cNvSpPr>
          <p:nvPr>
            <p:ph type="sldNum" sz="quarter" idx="8"/>
          </p:nvPr>
        </p:nvSpPr>
        <p:spPr>
          <a:xfrm>
            <a:off x="681639" y="4325523"/>
            <a:ext cx="779974" cy="486835"/>
          </a:xfrm>
        </p:spPr>
        <p:txBody>
          <a:bodyPr/>
          <a:lstStyle>
            <a:lvl1pPr>
              <a:defRPr/>
            </a:lvl1pPr>
          </a:lstStyle>
          <a:p>
            <a:pPr lvl="0"/>
            <a:fld id="{5AD18B06-7C11-4F90-83D5-D401AAC8602D}" type="slidenum">
              <a:t>‹#›</a:t>
            </a:fld>
            <a:endParaRPr lang="en-US"/>
          </a:p>
        </p:txBody>
      </p:sp>
    </p:spTree>
    <p:extLst>
      <p:ext uri="{BB962C8B-B14F-4D97-AF65-F5344CB8AC3E}">
        <p14:creationId xmlns:p14="http://schemas.microsoft.com/office/powerpoint/2010/main" val="466270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85BE-D125-4377-A6CE-AEB7858158EB}"/>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29564104-F299-4C7A-8C26-4E6259CC2CE8}"/>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87E0FAF4-D9AE-4231-92EA-32B835D6F47D}"/>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43956A66-98C0-4A4F-B46B-B4E486F516F6}"/>
              </a:ext>
            </a:extLst>
          </p:cNvPr>
          <p:cNvSpPr txBox="1">
            <a:spLocks noGrp="1"/>
          </p:cNvSpPr>
          <p:nvPr>
            <p:ph type="dt" sz="half" idx="7"/>
          </p:nvPr>
        </p:nvSpPr>
        <p:spPr/>
        <p:txBody>
          <a:bodyPr/>
          <a:lstStyle>
            <a:lvl1pPr>
              <a:defRPr/>
            </a:lvl1pPr>
          </a:lstStyle>
          <a:p>
            <a:pPr lvl="0"/>
            <a:fld id="{B94AC675-B27C-4304-B630-60129E7BC283}" type="datetime1">
              <a:rPr lang="en-US"/>
              <a:pPr lvl="0"/>
              <a:t>4/6/2020</a:t>
            </a:fld>
            <a:endParaRPr lang="en-US"/>
          </a:p>
        </p:txBody>
      </p:sp>
      <p:sp>
        <p:nvSpPr>
          <p:cNvPr id="6" name="Footer Placeholder 4">
            <a:extLst>
              <a:ext uri="{FF2B5EF4-FFF2-40B4-BE49-F238E27FC236}">
                <a16:creationId xmlns:a16="http://schemas.microsoft.com/office/drawing/2014/main" id="{2E362A4E-54EB-4F26-B341-0586E87FC139}"/>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0C723F4-F626-41B8-A8BF-6FE9986E01D3}"/>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3EBF875-5739-49D9-884B-7D21EF2C0C37}"/>
              </a:ext>
            </a:extLst>
          </p:cNvPr>
          <p:cNvSpPr txBox="1">
            <a:spLocks noGrp="1"/>
          </p:cNvSpPr>
          <p:nvPr>
            <p:ph type="sldNum" sz="quarter" idx="8"/>
          </p:nvPr>
        </p:nvSpPr>
        <p:spPr>
          <a:xfrm>
            <a:off x="681639" y="4325523"/>
            <a:ext cx="779974" cy="486835"/>
          </a:xfrm>
        </p:spPr>
        <p:txBody>
          <a:bodyPr/>
          <a:lstStyle>
            <a:lvl1pPr>
              <a:defRPr/>
            </a:lvl1pPr>
          </a:lstStyle>
          <a:p>
            <a:pPr lvl="0"/>
            <a:fld id="{57E57FB5-4476-4B4D-9650-15684632CE96}" type="slidenum">
              <a:t>‹#›</a:t>
            </a:fld>
            <a:endParaRPr lang="en-US"/>
          </a:p>
        </p:txBody>
      </p:sp>
      <p:sp>
        <p:nvSpPr>
          <p:cNvPr id="9" name="TextBox 13">
            <a:extLst>
              <a:ext uri="{FF2B5EF4-FFF2-40B4-BE49-F238E27FC236}">
                <a16:creationId xmlns:a16="http://schemas.microsoft.com/office/drawing/2014/main" id="{ACC7F57F-AA18-4632-8D1A-597EA8C1923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CED117ED-DE32-4853-886B-2C6EE76F43F4}"/>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3618685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A5E-3EC4-4B19-95CE-7A151EC1CAB9}"/>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27FD7F25-A8C3-4EBB-A09F-679FA6744E4B}"/>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C0857EFB-4C2C-4386-B6C0-E8AD3C2CDF55}"/>
              </a:ext>
            </a:extLst>
          </p:cNvPr>
          <p:cNvSpPr txBox="1">
            <a:spLocks noGrp="1"/>
          </p:cNvSpPr>
          <p:nvPr>
            <p:ph type="dt" sz="half" idx="7"/>
          </p:nvPr>
        </p:nvSpPr>
        <p:spPr/>
        <p:txBody>
          <a:bodyPr/>
          <a:lstStyle>
            <a:lvl1pPr>
              <a:defRPr/>
            </a:lvl1pPr>
          </a:lstStyle>
          <a:p>
            <a:pPr lvl="0"/>
            <a:fld id="{C95E645B-DB14-4304-A27C-7D2CD96578DF}" type="datetime1">
              <a:rPr lang="en-US"/>
              <a:pPr lvl="0"/>
              <a:t>4/6/2020</a:t>
            </a:fld>
            <a:endParaRPr lang="en-US"/>
          </a:p>
        </p:txBody>
      </p:sp>
      <p:sp>
        <p:nvSpPr>
          <p:cNvPr id="5" name="Footer Placeholder 5">
            <a:extLst>
              <a:ext uri="{FF2B5EF4-FFF2-40B4-BE49-F238E27FC236}">
                <a16:creationId xmlns:a16="http://schemas.microsoft.com/office/drawing/2014/main" id="{3343536F-E04A-4D18-8AA8-E151C228FB88}"/>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0379F330-A4A1-429D-B49B-2AB05517251D}"/>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0D5E46CB-E94C-48BF-9842-FF8417B490A8}"/>
              </a:ext>
            </a:extLst>
          </p:cNvPr>
          <p:cNvSpPr txBox="1">
            <a:spLocks noGrp="1"/>
          </p:cNvSpPr>
          <p:nvPr>
            <p:ph type="sldNum" sz="quarter" idx="8"/>
          </p:nvPr>
        </p:nvSpPr>
        <p:spPr>
          <a:xfrm>
            <a:off x="681639" y="6644121"/>
            <a:ext cx="779974" cy="486835"/>
          </a:xfrm>
        </p:spPr>
        <p:txBody>
          <a:bodyPr/>
          <a:lstStyle>
            <a:lvl1pPr>
              <a:defRPr/>
            </a:lvl1pPr>
          </a:lstStyle>
          <a:p>
            <a:pPr lvl="0"/>
            <a:fld id="{98A97226-C752-4A43-9018-875A02CDFA4F}" type="slidenum">
              <a:t>‹#›</a:t>
            </a:fld>
            <a:endParaRPr lang="en-US"/>
          </a:p>
        </p:txBody>
      </p:sp>
    </p:spTree>
    <p:extLst>
      <p:ext uri="{BB962C8B-B14F-4D97-AF65-F5344CB8AC3E}">
        <p14:creationId xmlns:p14="http://schemas.microsoft.com/office/powerpoint/2010/main" val="3751203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97F3-5006-47F4-9E42-6F34BD5DC396}"/>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58B7F898-1C1F-4910-83DD-ECB03D6EC440}"/>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B60B11D-95AF-45F0-8326-B02223D37594}"/>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B14538B9-8067-4366-B691-6F19A51BBA20}"/>
              </a:ext>
            </a:extLst>
          </p:cNvPr>
          <p:cNvSpPr txBox="1">
            <a:spLocks noGrp="1"/>
          </p:cNvSpPr>
          <p:nvPr>
            <p:ph type="dt" sz="half" idx="7"/>
          </p:nvPr>
        </p:nvSpPr>
        <p:spPr/>
        <p:txBody>
          <a:bodyPr/>
          <a:lstStyle>
            <a:lvl1pPr>
              <a:defRPr/>
            </a:lvl1pPr>
          </a:lstStyle>
          <a:p>
            <a:pPr lvl="0"/>
            <a:fld id="{03151A58-5293-4C9D-97E9-E1AC468A6D44}" type="datetime1">
              <a:rPr lang="en-US"/>
              <a:pPr lvl="0"/>
              <a:t>4/6/2020</a:t>
            </a:fld>
            <a:endParaRPr lang="en-US"/>
          </a:p>
        </p:txBody>
      </p:sp>
      <p:sp>
        <p:nvSpPr>
          <p:cNvPr id="6" name="Footer Placeholder 5">
            <a:extLst>
              <a:ext uri="{FF2B5EF4-FFF2-40B4-BE49-F238E27FC236}">
                <a16:creationId xmlns:a16="http://schemas.microsoft.com/office/drawing/2014/main" id="{DE9DD6C8-B079-4137-A99F-53445318A4F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269A612-E941-4119-8F8F-4F91D31E1B29}"/>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CD7F84CB-63F9-46DA-B9C6-204B0FE117E1}"/>
              </a:ext>
            </a:extLst>
          </p:cNvPr>
          <p:cNvSpPr txBox="1">
            <a:spLocks noGrp="1"/>
          </p:cNvSpPr>
          <p:nvPr>
            <p:ph type="sldNum" sz="quarter" idx="8"/>
          </p:nvPr>
        </p:nvSpPr>
        <p:spPr>
          <a:xfrm>
            <a:off x="681639" y="6644121"/>
            <a:ext cx="779974" cy="486835"/>
          </a:xfrm>
        </p:spPr>
        <p:txBody>
          <a:bodyPr/>
          <a:lstStyle>
            <a:lvl1pPr>
              <a:defRPr/>
            </a:lvl1pPr>
          </a:lstStyle>
          <a:p>
            <a:pPr lvl="0"/>
            <a:fld id="{1F04A6EA-2589-4DE8-8C90-C4DC36CD33AD}" type="slidenum">
              <a:t>‹#›</a:t>
            </a:fld>
            <a:endParaRPr lang="en-US"/>
          </a:p>
        </p:txBody>
      </p:sp>
      <p:sp>
        <p:nvSpPr>
          <p:cNvPr id="9" name="TextBox 10">
            <a:extLst>
              <a:ext uri="{FF2B5EF4-FFF2-40B4-BE49-F238E27FC236}">
                <a16:creationId xmlns:a16="http://schemas.microsoft.com/office/drawing/2014/main" id="{CDDB2DC5-E390-4F1F-8F14-9927C5AC58D3}"/>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5EA5796D-5890-4643-A4B3-8FFF275810C6}"/>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20842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4F8E-F9D2-4BC1-A5D8-18F2F5DE61FC}"/>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95CAA7FC-B923-493F-82DE-3E4A006BDEAC}"/>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DE39E950-7420-4845-9339-D2919088B616}"/>
              </a:ext>
            </a:extLst>
          </p:cNvPr>
          <p:cNvSpPr txBox="1">
            <a:spLocks noGrp="1"/>
          </p:cNvSpPr>
          <p:nvPr>
            <p:ph type="dt" sz="half" idx="7"/>
          </p:nvPr>
        </p:nvSpPr>
        <p:spPr/>
        <p:txBody>
          <a:bodyPr/>
          <a:lstStyle>
            <a:lvl1pPr>
              <a:defRPr/>
            </a:lvl1pPr>
          </a:lstStyle>
          <a:p>
            <a:pPr lvl="0"/>
            <a:fld id="{284A9D04-FEAC-441B-8BB3-8208BAB8ED82}" type="datetime1">
              <a:rPr lang="en-US"/>
              <a:pPr lvl="0"/>
              <a:t>4/6/2020</a:t>
            </a:fld>
            <a:endParaRPr lang="en-US"/>
          </a:p>
        </p:txBody>
      </p:sp>
      <p:sp>
        <p:nvSpPr>
          <p:cNvPr id="5" name="Footer Placeholder 4">
            <a:extLst>
              <a:ext uri="{FF2B5EF4-FFF2-40B4-BE49-F238E27FC236}">
                <a16:creationId xmlns:a16="http://schemas.microsoft.com/office/drawing/2014/main" id="{68704223-79E7-471F-A319-FAE552EDEBE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4696FC2A-8C57-417C-90F6-3C96528A8048}"/>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F11FCB3-036F-4C99-BC5B-09F63D6F482B}"/>
              </a:ext>
            </a:extLst>
          </p:cNvPr>
          <p:cNvSpPr txBox="1">
            <a:spLocks noGrp="1"/>
          </p:cNvSpPr>
          <p:nvPr>
            <p:ph type="sldNum" sz="quarter" idx="8"/>
          </p:nvPr>
        </p:nvSpPr>
        <p:spPr>
          <a:xfrm>
            <a:off x="681639" y="4325523"/>
            <a:ext cx="779974" cy="486835"/>
          </a:xfrm>
        </p:spPr>
        <p:txBody>
          <a:bodyPr/>
          <a:lstStyle>
            <a:lvl1pPr>
              <a:defRPr/>
            </a:lvl1pPr>
          </a:lstStyle>
          <a:p>
            <a:pPr lvl="0"/>
            <a:fld id="{DF52B40D-F38E-40B9-AC88-201E9C6CBA44}" type="slidenum">
              <a:t>‹#›</a:t>
            </a:fld>
            <a:endParaRPr lang="en-US"/>
          </a:p>
        </p:txBody>
      </p:sp>
    </p:spTree>
    <p:extLst>
      <p:ext uri="{BB962C8B-B14F-4D97-AF65-F5344CB8AC3E}">
        <p14:creationId xmlns:p14="http://schemas.microsoft.com/office/powerpoint/2010/main" val="34713689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742E-19E1-4550-AFE5-AFB9EDEC0AE8}"/>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21D7A09-BCCB-4735-8E1B-94BA39D48BFF}"/>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E9E67CD0-51A5-415F-95F7-46BFD0528104}"/>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CDFD0A57-4ED8-4577-A75E-A99EE884A7D0}"/>
              </a:ext>
            </a:extLst>
          </p:cNvPr>
          <p:cNvSpPr txBox="1">
            <a:spLocks noGrp="1"/>
          </p:cNvSpPr>
          <p:nvPr>
            <p:ph type="dt" sz="half" idx="7"/>
          </p:nvPr>
        </p:nvSpPr>
        <p:spPr/>
        <p:txBody>
          <a:bodyPr/>
          <a:lstStyle>
            <a:lvl1pPr>
              <a:defRPr/>
            </a:lvl1pPr>
          </a:lstStyle>
          <a:p>
            <a:pPr lvl="0"/>
            <a:fld id="{4A2A06A6-A097-4399-8CDF-EB29385A2606}" type="datetime1">
              <a:rPr lang="en-US"/>
              <a:pPr lvl="0"/>
              <a:t>4/6/2020</a:t>
            </a:fld>
            <a:endParaRPr lang="en-US"/>
          </a:p>
        </p:txBody>
      </p:sp>
      <p:sp>
        <p:nvSpPr>
          <p:cNvPr id="6" name="Footer Placeholder 5">
            <a:extLst>
              <a:ext uri="{FF2B5EF4-FFF2-40B4-BE49-F238E27FC236}">
                <a16:creationId xmlns:a16="http://schemas.microsoft.com/office/drawing/2014/main" id="{CD472502-A0B9-4B0F-A875-F5429BACB70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0EAE44F-1DC7-48C4-8B75-465264BFB7A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69803406-F872-4C98-BDF9-B1F64A1F5218}"/>
              </a:ext>
            </a:extLst>
          </p:cNvPr>
          <p:cNvSpPr txBox="1">
            <a:spLocks noGrp="1"/>
          </p:cNvSpPr>
          <p:nvPr>
            <p:ph type="sldNum" sz="quarter" idx="8"/>
          </p:nvPr>
        </p:nvSpPr>
        <p:spPr>
          <a:xfrm>
            <a:off x="681639" y="6644121"/>
            <a:ext cx="779974" cy="486835"/>
          </a:xfrm>
        </p:spPr>
        <p:txBody>
          <a:bodyPr/>
          <a:lstStyle>
            <a:lvl1pPr>
              <a:defRPr/>
            </a:lvl1pPr>
          </a:lstStyle>
          <a:p>
            <a:pPr lvl="0"/>
            <a:fld id="{97B843E6-0A46-4680-AFBD-38C8A4156CFD}" type="slidenum">
              <a:t>‹#›</a:t>
            </a:fld>
            <a:endParaRPr lang="en-US"/>
          </a:p>
        </p:txBody>
      </p:sp>
    </p:spTree>
    <p:extLst>
      <p:ext uri="{BB962C8B-B14F-4D97-AF65-F5344CB8AC3E}">
        <p14:creationId xmlns:p14="http://schemas.microsoft.com/office/powerpoint/2010/main" val="2619584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5696-716E-46E8-BD14-E03F0D22ADB0}"/>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DA83F262-DF15-4375-9192-BA678FDD3A38}"/>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150C6-1F9B-4468-9435-21C5E3F31C72}"/>
              </a:ext>
            </a:extLst>
          </p:cNvPr>
          <p:cNvSpPr txBox="1">
            <a:spLocks noGrp="1"/>
          </p:cNvSpPr>
          <p:nvPr>
            <p:ph type="dt" sz="half" idx="7"/>
          </p:nvPr>
        </p:nvSpPr>
        <p:spPr/>
        <p:txBody>
          <a:bodyPr/>
          <a:lstStyle>
            <a:lvl1pPr>
              <a:defRPr/>
            </a:lvl1pPr>
          </a:lstStyle>
          <a:p>
            <a:pPr lvl="0"/>
            <a:fld id="{ACD08FD8-7CCA-4AB8-B38F-14B782E8E136}" type="datetime1">
              <a:rPr lang="en-US"/>
              <a:pPr lvl="0"/>
              <a:t>4/6/2020</a:t>
            </a:fld>
            <a:endParaRPr lang="en-US"/>
          </a:p>
        </p:txBody>
      </p:sp>
      <p:sp>
        <p:nvSpPr>
          <p:cNvPr id="5" name="Footer Placeholder 4">
            <a:extLst>
              <a:ext uri="{FF2B5EF4-FFF2-40B4-BE49-F238E27FC236}">
                <a16:creationId xmlns:a16="http://schemas.microsoft.com/office/drawing/2014/main" id="{B00E6EE1-EAA0-4F07-B620-F25EADEC5CA6}"/>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C2261EA-C1BB-42D9-BA69-CA62DD427BA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BEC8185A-C28F-4F4A-8154-4462FE6D0FDE}"/>
              </a:ext>
            </a:extLst>
          </p:cNvPr>
          <p:cNvSpPr txBox="1">
            <a:spLocks noGrp="1"/>
          </p:cNvSpPr>
          <p:nvPr>
            <p:ph type="sldNum" sz="quarter" idx="8"/>
          </p:nvPr>
        </p:nvSpPr>
        <p:spPr/>
        <p:txBody>
          <a:bodyPr/>
          <a:lstStyle>
            <a:lvl1pPr>
              <a:defRPr/>
            </a:lvl1pPr>
          </a:lstStyle>
          <a:p>
            <a:pPr lvl="0"/>
            <a:fld id="{8732399F-F9E0-4FC7-9341-82D69F90FD08}" type="slidenum">
              <a:t>‹#›</a:t>
            </a:fld>
            <a:endParaRPr lang="en-US"/>
          </a:p>
        </p:txBody>
      </p:sp>
    </p:spTree>
    <p:extLst>
      <p:ext uri="{BB962C8B-B14F-4D97-AF65-F5344CB8AC3E}">
        <p14:creationId xmlns:p14="http://schemas.microsoft.com/office/powerpoint/2010/main" val="3385606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0A0F-06AA-4C8E-BBD1-A3B853458E7F}"/>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B615B539-2F09-48EA-B09F-6CFEE1CD5454}"/>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2DB99-5355-4B40-A9D7-59D1DBB53B40}"/>
              </a:ext>
            </a:extLst>
          </p:cNvPr>
          <p:cNvSpPr txBox="1">
            <a:spLocks noGrp="1"/>
          </p:cNvSpPr>
          <p:nvPr>
            <p:ph type="dt" sz="half" idx="7"/>
          </p:nvPr>
        </p:nvSpPr>
        <p:spPr/>
        <p:txBody>
          <a:bodyPr/>
          <a:lstStyle>
            <a:lvl1pPr>
              <a:defRPr/>
            </a:lvl1pPr>
          </a:lstStyle>
          <a:p>
            <a:pPr lvl="0"/>
            <a:fld id="{7631FB8D-4D8D-4143-A8B2-DC4741A98AD4}" type="datetime1">
              <a:rPr lang="en-US"/>
              <a:pPr lvl="0"/>
              <a:t>4/6/2020</a:t>
            </a:fld>
            <a:endParaRPr lang="en-US"/>
          </a:p>
        </p:txBody>
      </p:sp>
      <p:sp>
        <p:nvSpPr>
          <p:cNvPr id="5" name="Footer Placeholder 4">
            <a:extLst>
              <a:ext uri="{FF2B5EF4-FFF2-40B4-BE49-F238E27FC236}">
                <a16:creationId xmlns:a16="http://schemas.microsoft.com/office/drawing/2014/main" id="{8CB20BCF-DC1F-4642-B45F-18FD3C374887}"/>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AE526E8-E72C-4E29-B5C1-0F8191A37139}"/>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3CDB094-54E2-493C-BF5D-7D57A58891F2}"/>
              </a:ext>
            </a:extLst>
          </p:cNvPr>
          <p:cNvSpPr txBox="1">
            <a:spLocks noGrp="1"/>
          </p:cNvSpPr>
          <p:nvPr>
            <p:ph type="sldNum" sz="quarter" idx="8"/>
          </p:nvPr>
        </p:nvSpPr>
        <p:spPr/>
        <p:txBody>
          <a:bodyPr/>
          <a:lstStyle>
            <a:lvl1pPr>
              <a:defRPr/>
            </a:lvl1pPr>
          </a:lstStyle>
          <a:p>
            <a:pPr lvl="0"/>
            <a:fld id="{9A06CAFE-0C5C-468F-9F8B-581735B947FE}" type="slidenum">
              <a:t>‹#›</a:t>
            </a:fld>
            <a:endParaRPr lang="en-US"/>
          </a:p>
        </p:txBody>
      </p:sp>
    </p:spTree>
    <p:extLst>
      <p:ext uri="{BB962C8B-B14F-4D97-AF65-F5344CB8AC3E}">
        <p14:creationId xmlns:p14="http://schemas.microsoft.com/office/powerpoint/2010/main" val="2398959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0D98AC98-6761-4547-B0E0-FB27FC4334E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DF089EC-1296-4040-B11C-0434AFD729CF}"/>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43015-AF64-4A3F-B3A9-117663FA3F8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822A2-4795-44A1-99F0-91BD24EA8DBE}"/>
              </a:ext>
            </a:extLst>
          </p:cNvPr>
          <p:cNvSpPr txBox="1">
            <a:spLocks noGrp="1"/>
          </p:cNvSpPr>
          <p:nvPr>
            <p:ph type="dt" sz="half" idx="7"/>
          </p:nvPr>
        </p:nvSpPr>
        <p:spPr/>
        <p:txBody>
          <a:bodyPr/>
          <a:lstStyle>
            <a:lvl1pPr>
              <a:defRPr/>
            </a:lvl1pPr>
          </a:lstStyle>
          <a:p>
            <a:pPr lvl="0"/>
            <a:fld id="{28C032A1-D0D8-4AB3-A1D3-606AC6645DA7}" type="datetime1">
              <a:rPr lang="en-US"/>
              <a:pPr lvl="0"/>
              <a:t>4/6/2020</a:t>
            </a:fld>
            <a:endParaRPr lang="en-US"/>
          </a:p>
        </p:txBody>
      </p:sp>
      <p:sp>
        <p:nvSpPr>
          <p:cNvPr id="6" name="Footer Placeholder 5">
            <a:extLst>
              <a:ext uri="{FF2B5EF4-FFF2-40B4-BE49-F238E27FC236}">
                <a16:creationId xmlns:a16="http://schemas.microsoft.com/office/drawing/2014/main" id="{F763D8E0-1DAE-4E81-8DF8-B4DE1A90494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24CCB7A-965E-464F-97E8-CC2F994F5A9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2DE2020-3CEF-4E47-BD4F-7E208EB025AC}"/>
              </a:ext>
            </a:extLst>
          </p:cNvPr>
          <p:cNvSpPr txBox="1">
            <a:spLocks noGrp="1"/>
          </p:cNvSpPr>
          <p:nvPr>
            <p:ph type="sldNum" sz="quarter" idx="8"/>
          </p:nvPr>
        </p:nvSpPr>
        <p:spPr/>
        <p:txBody>
          <a:bodyPr/>
          <a:lstStyle>
            <a:lvl1pPr>
              <a:defRPr/>
            </a:lvl1pPr>
          </a:lstStyle>
          <a:p>
            <a:pPr lvl="0"/>
            <a:fld id="{9889D90E-12CE-49FB-9484-DE299CB35CED}" type="slidenum">
              <a:t>‹#›</a:t>
            </a:fld>
            <a:endParaRPr lang="en-US"/>
          </a:p>
        </p:txBody>
      </p:sp>
    </p:spTree>
    <p:extLst>
      <p:ext uri="{BB962C8B-B14F-4D97-AF65-F5344CB8AC3E}">
        <p14:creationId xmlns:p14="http://schemas.microsoft.com/office/powerpoint/2010/main" val="299132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89197663-B149-484B-9D55-6A7CF55945D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5CC35693-35CA-4667-8030-12C7F0EF8199}"/>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44E1AB34-E6E0-4E4A-9E88-D20AD67159EF}"/>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6C947-132B-47AC-A934-A7296741D5DF}"/>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37D69F9B-7BEE-4B41-BB1A-DDF3D7CBD86E}"/>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42F6E-8A00-4FD3-85A6-F1C9A201B9BF}"/>
              </a:ext>
            </a:extLst>
          </p:cNvPr>
          <p:cNvSpPr txBox="1">
            <a:spLocks noGrp="1"/>
          </p:cNvSpPr>
          <p:nvPr>
            <p:ph type="dt" sz="half" idx="7"/>
          </p:nvPr>
        </p:nvSpPr>
        <p:spPr/>
        <p:txBody>
          <a:bodyPr/>
          <a:lstStyle>
            <a:lvl1pPr>
              <a:defRPr/>
            </a:lvl1pPr>
          </a:lstStyle>
          <a:p>
            <a:pPr lvl="0"/>
            <a:fld id="{DE1E8F7B-18D2-4845-954D-2CD4BF5F5E88}" type="datetime1">
              <a:rPr lang="en-US"/>
              <a:pPr lvl="0"/>
              <a:t>4/6/2020</a:t>
            </a:fld>
            <a:endParaRPr lang="en-US"/>
          </a:p>
        </p:txBody>
      </p:sp>
      <p:sp>
        <p:nvSpPr>
          <p:cNvPr id="8" name="Footer Placeholder 7">
            <a:extLst>
              <a:ext uri="{FF2B5EF4-FFF2-40B4-BE49-F238E27FC236}">
                <a16:creationId xmlns:a16="http://schemas.microsoft.com/office/drawing/2014/main" id="{827DF319-EB78-49BD-B552-000F9E799CA7}"/>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1ED6B6AD-0C1D-4E33-AE47-C380970ED82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EC5DE319-28BF-4CF7-BD2C-9A9693533A81}"/>
              </a:ext>
            </a:extLst>
          </p:cNvPr>
          <p:cNvSpPr txBox="1">
            <a:spLocks noGrp="1"/>
          </p:cNvSpPr>
          <p:nvPr>
            <p:ph type="sldNum" sz="quarter" idx="8"/>
          </p:nvPr>
        </p:nvSpPr>
        <p:spPr/>
        <p:txBody>
          <a:bodyPr/>
          <a:lstStyle>
            <a:lvl1pPr>
              <a:defRPr/>
            </a:lvl1pPr>
          </a:lstStyle>
          <a:p>
            <a:pPr lvl="0"/>
            <a:fld id="{F1030714-A68A-4176-A361-87BED1A940D5}" type="slidenum">
              <a:t>‹#›</a:t>
            </a:fld>
            <a:endParaRPr lang="en-US"/>
          </a:p>
        </p:txBody>
      </p:sp>
    </p:spTree>
    <p:extLst>
      <p:ext uri="{BB962C8B-B14F-4D97-AF65-F5344CB8AC3E}">
        <p14:creationId xmlns:p14="http://schemas.microsoft.com/office/powerpoint/2010/main" val="35550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D2CF-ED73-47A4-B930-9788110A7DA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F3CCDA1-049B-4109-804B-284D19D6684C}"/>
              </a:ext>
            </a:extLst>
          </p:cNvPr>
          <p:cNvSpPr txBox="1">
            <a:spLocks noGrp="1"/>
          </p:cNvSpPr>
          <p:nvPr>
            <p:ph type="dt" sz="half" idx="7"/>
          </p:nvPr>
        </p:nvSpPr>
        <p:spPr/>
        <p:txBody>
          <a:bodyPr/>
          <a:lstStyle>
            <a:lvl1pPr>
              <a:defRPr/>
            </a:lvl1pPr>
          </a:lstStyle>
          <a:p>
            <a:pPr lvl="0"/>
            <a:fld id="{D803B516-6C89-4785-AB92-01F75E05CC6A}" type="datetime1">
              <a:rPr lang="en-US"/>
              <a:pPr lvl="0"/>
              <a:t>4/6/2020</a:t>
            </a:fld>
            <a:endParaRPr lang="en-US"/>
          </a:p>
        </p:txBody>
      </p:sp>
      <p:sp>
        <p:nvSpPr>
          <p:cNvPr id="4" name="Footer Placeholder 3">
            <a:extLst>
              <a:ext uri="{FF2B5EF4-FFF2-40B4-BE49-F238E27FC236}">
                <a16:creationId xmlns:a16="http://schemas.microsoft.com/office/drawing/2014/main" id="{1A37DF91-D25E-407E-9BB8-527CF1A1D550}"/>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D078AB8C-0426-4B12-958A-E843FF23E14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964EF77C-2F64-462E-9892-4218C3E35A33}"/>
              </a:ext>
            </a:extLst>
          </p:cNvPr>
          <p:cNvSpPr txBox="1">
            <a:spLocks noGrp="1"/>
          </p:cNvSpPr>
          <p:nvPr>
            <p:ph type="sldNum" sz="quarter" idx="8"/>
          </p:nvPr>
        </p:nvSpPr>
        <p:spPr/>
        <p:txBody>
          <a:bodyPr/>
          <a:lstStyle>
            <a:lvl1pPr>
              <a:defRPr/>
            </a:lvl1pPr>
          </a:lstStyle>
          <a:p>
            <a:pPr lvl="0"/>
            <a:fld id="{EE092648-CF38-4133-A992-5479D6B57280}" type="slidenum">
              <a:t>‹#›</a:t>
            </a:fld>
            <a:endParaRPr lang="en-US"/>
          </a:p>
        </p:txBody>
      </p:sp>
    </p:spTree>
    <p:extLst>
      <p:ext uri="{BB962C8B-B14F-4D97-AF65-F5344CB8AC3E}">
        <p14:creationId xmlns:p14="http://schemas.microsoft.com/office/powerpoint/2010/main" val="24104660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B3F835-8299-4CD5-9ECA-EF6B49D0D970}"/>
              </a:ext>
            </a:extLst>
          </p:cNvPr>
          <p:cNvSpPr txBox="1">
            <a:spLocks noGrp="1"/>
          </p:cNvSpPr>
          <p:nvPr>
            <p:ph type="dt" sz="half" idx="7"/>
          </p:nvPr>
        </p:nvSpPr>
        <p:spPr/>
        <p:txBody>
          <a:bodyPr/>
          <a:lstStyle>
            <a:lvl1pPr>
              <a:defRPr/>
            </a:lvl1pPr>
          </a:lstStyle>
          <a:p>
            <a:pPr lvl="0"/>
            <a:fld id="{1ED5B9BE-1107-4B5E-BD16-1A7E60FD3F64}" type="datetime1">
              <a:rPr lang="en-US"/>
              <a:pPr lvl="0"/>
              <a:t>4/6/2020</a:t>
            </a:fld>
            <a:endParaRPr lang="en-US"/>
          </a:p>
        </p:txBody>
      </p:sp>
      <p:sp>
        <p:nvSpPr>
          <p:cNvPr id="3" name="Footer Placeholder 2">
            <a:extLst>
              <a:ext uri="{FF2B5EF4-FFF2-40B4-BE49-F238E27FC236}">
                <a16:creationId xmlns:a16="http://schemas.microsoft.com/office/drawing/2014/main" id="{3850FC7C-3475-44A4-878C-EC76050F18C0}"/>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D9D8A057-E657-44CC-A6E8-6200E6CEE1D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DCEE8679-50A5-4307-9AC8-3428194A855B}"/>
              </a:ext>
            </a:extLst>
          </p:cNvPr>
          <p:cNvSpPr txBox="1">
            <a:spLocks noGrp="1"/>
          </p:cNvSpPr>
          <p:nvPr>
            <p:ph type="sldNum" sz="quarter" idx="8"/>
          </p:nvPr>
        </p:nvSpPr>
        <p:spPr/>
        <p:txBody>
          <a:bodyPr/>
          <a:lstStyle>
            <a:lvl1pPr>
              <a:defRPr/>
            </a:lvl1pPr>
          </a:lstStyle>
          <a:p>
            <a:pPr lvl="0"/>
            <a:fld id="{6DA4AE9A-5036-45B4-AFF4-12527819AD6C}" type="slidenum">
              <a:t>‹#›</a:t>
            </a:fld>
            <a:endParaRPr lang="en-US"/>
          </a:p>
        </p:txBody>
      </p:sp>
    </p:spTree>
    <p:extLst>
      <p:ext uri="{BB962C8B-B14F-4D97-AF65-F5344CB8AC3E}">
        <p14:creationId xmlns:p14="http://schemas.microsoft.com/office/powerpoint/2010/main" val="546558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FB61-8A41-41D3-9CA1-D009971032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8D284B3-AF67-4382-B17D-E39D139E3BED}"/>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3178E6-44FC-4C86-92E4-8764380636E2}"/>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297E8FB3-AC41-45AC-AE08-68029EEA734B}"/>
              </a:ext>
            </a:extLst>
          </p:cNvPr>
          <p:cNvSpPr txBox="1">
            <a:spLocks noGrp="1"/>
          </p:cNvSpPr>
          <p:nvPr>
            <p:ph type="dt" sz="half" idx="7"/>
          </p:nvPr>
        </p:nvSpPr>
        <p:spPr/>
        <p:txBody>
          <a:bodyPr/>
          <a:lstStyle>
            <a:lvl1pPr>
              <a:defRPr/>
            </a:lvl1pPr>
          </a:lstStyle>
          <a:p>
            <a:pPr lvl="0"/>
            <a:fld id="{AB6E1144-1590-4DBA-A960-622B941C2625}" type="datetime1">
              <a:rPr lang="en-US"/>
              <a:pPr lvl="0"/>
              <a:t>4/6/2020</a:t>
            </a:fld>
            <a:endParaRPr lang="en-US"/>
          </a:p>
        </p:txBody>
      </p:sp>
      <p:sp>
        <p:nvSpPr>
          <p:cNvPr id="6" name="Footer Placeholder 5">
            <a:extLst>
              <a:ext uri="{FF2B5EF4-FFF2-40B4-BE49-F238E27FC236}">
                <a16:creationId xmlns:a16="http://schemas.microsoft.com/office/drawing/2014/main" id="{432E46F5-C596-4841-A98A-0EA06EB52E68}"/>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55B124B5-6555-438D-A8AB-D6B8F71784CE}"/>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82ACA04F-2C46-403A-A08D-A651F8ACB2D1}"/>
              </a:ext>
            </a:extLst>
          </p:cNvPr>
          <p:cNvSpPr txBox="1">
            <a:spLocks noGrp="1"/>
          </p:cNvSpPr>
          <p:nvPr>
            <p:ph type="sldNum" sz="quarter" idx="8"/>
          </p:nvPr>
        </p:nvSpPr>
        <p:spPr/>
        <p:txBody>
          <a:bodyPr/>
          <a:lstStyle>
            <a:lvl1pPr>
              <a:defRPr/>
            </a:lvl1pPr>
          </a:lstStyle>
          <a:p>
            <a:pPr lvl="0"/>
            <a:fld id="{9E19DF42-9B32-4E33-86BC-C38DAB2B7C20}" type="slidenum">
              <a:t>‹#›</a:t>
            </a:fld>
            <a:endParaRPr lang="en-US"/>
          </a:p>
        </p:txBody>
      </p:sp>
    </p:spTree>
    <p:extLst>
      <p:ext uri="{BB962C8B-B14F-4D97-AF65-F5344CB8AC3E}">
        <p14:creationId xmlns:p14="http://schemas.microsoft.com/office/powerpoint/2010/main" val="22425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F48F-4702-4F9F-894E-CC078EBF60C6}"/>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0055B3CC-D1C6-4640-988B-72FE7E14F1CF}"/>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E74AAA43-02CA-4B33-A91F-2A64F1D5138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476121E-FFCA-4B6E-9EEF-8C0259921A6A}"/>
              </a:ext>
            </a:extLst>
          </p:cNvPr>
          <p:cNvSpPr txBox="1">
            <a:spLocks noGrp="1"/>
          </p:cNvSpPr>
          <p:nvPr>
            <p:ph type="dt" sz="half" idx="7"/>
          </p:nvPr>
        </p:nvSpPr>
        <p:spPr/>
        <p:txBody>
          <a:bodyPr/>
          <a:lstStyle>
            <a:lvl1pPr>
              <a:defRPr/>
            </a:lvl1pPr>
          </a:lstStyle>
          <a:p>
            <a:pPr lvl="0"/>
            <a:fld id="{E3AE249C-0A2C-4733-BE3F-B32B2D2B8446}" type="datetime1">
              <a:rPr lang="en-US"/>
              <a:pPr lvl="0"/>
              <a:t>4/6/2020</a:t>
            </a:fld>
            <a:endParaRPr lang="en-US"/>
          </a:p>
        </p:txBody>
      </p:sp>
      <p:sp>
        <p:nvSpPr>
          <p:cNvPr id="6" name="Footer Placeholder 5">
            <a:extLst>
              <a:ext uri="{FF2B5EF4-FFF2-40B4-BE49-F238E27FC236}">
                <a16:creationId xmlns:a16="http://schemas.microsoft.com/office/drawing/2014/main" id="{0F3E3680-016A-4586-AF24-D0D5082C021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B92214DC-274F-4588-83DE-8EB0B0DB517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B84F124F-3000-4198-AF57-BC0307244F55}"/>
              </a:ext>
            </a:extLst>
          </p:cNvPr>
          <p:cNvSpPr txBox="1">
            <a:spLocks noGrp="1"/>
          </p:cNvSpPr>
          <p:nvPr>
            <p:ph type="sldNum" sz="quarter" idx="8"/>
          </p:nvPr>
        </p:nvSpPr>
        <p:spPr>
          <a:xfrm>
            <a:off x="681639" y="6644121"/>
            <a:ext cx="779974" cy="486835"/>
          </a:xfrm>
        </p:spPr>
        <p:txBody>
          <a:bodyPr/>
          <a:lstStyle>
            <a:lvl1pPr>
              <a:defRPr/>
            </a:lvl1pPr>
          </a:lstStyle>
          <a:p>
            <a:pPr lvl="0"/>
            <a:fld id="{144634F9-0D8E-4CBC-AE54-542FD1C401E9}" type="slidenum">
              <a:t>‹#›</a:t>
            </a:fld>
            <a:endParaRPr lang="en-US"/>
          </a:p>
        </p:txBody>
      </p:sp>
    </p:spTree>
    <p:extLst>
      <p:ext uri="{BB962C8B-B14F-4D97-AF65-F5344CB8AC3E}">
        <p14:creationId xmlns:p14="http://schemas.microsoft.com/office/powerpoint/2010/main" val="4038741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400D58AC-BE01-4D3E-9EF6-8F3A3B43EF6F}"/>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56279C0A-BBA3-4421-B9AA-DF973A8B3CED}"/>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7BB16CC-818C-4A43-BB26-D1B0DA288EF2}"/>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8179FF2B-0F0E-46B3-8E82-38EADCCD598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F4EDDF9E-3D32-4D03-AC3D-B3CA8A875564}"/>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200DD600-6509-40B2-840A-BFB1FE2BA3CF}"/>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E42ECEA7-6145-41AD-B0F4-DF7996F1D19A}"/>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BE55393D-B98B-4906-9FB6-B6FBD7C81E9A}"/>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B94FDE87-CDCF-4C16-9AE8-64404F2F45C7}"/>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C7FD1066-EC1D-482C-B79E-50203DCBA512}"/>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228EF78-A2EA-4647-8762-2EBF271750EB}"/>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3D65AB44-7898-4A9F-A8C4-0C7E6CAB70A6}"/>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94019CEC-FF1E-4A7B-8ACE-5A10320011E6}"/>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52B84EC2-AD5A-408E-B8BC-0C503E5B511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FF748641-858C-4C55-9484-BF349600A706}"/>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4B64772B-6963-4207-B9F3-E1A71EA95793}"/>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CFC0A93F-6741-4A20-819D-6699FF8861AF}"/>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CD018B54-6323-4C8D-B7E1-D9F6410E9926}"/>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06DEF75-09EA-4AB6-AC2F-62803A389440}"/>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39F5A494-BDC1-4BB2-85A2-67CAC6CE612C}"/>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AF9D982C-DDD5-428A-B6E5-79F54AF4606F}"/>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428CE036-3FE0-4A75-B6D3-F633A80D52D5}"/>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40084409-8E42-46E9-A230-8A3A798766EC}"/>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6E473580-C596-4975-AEAC-C691125C3784}"/>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328911F4-2C73-4AC6-B487-B8F82F1774C2}"/>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E24EC6F3-A34B-481F-B503-00A3ADADC0A9}"/>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B4BB3DC4-8BBB-4E6E-A57B-1FC337910314}"/>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D1F5E83E-E776-49E2-9CE4-5DBEAA54FACE}"/>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890E8FA3-5E0F-47C2-9661-4DC0D82D48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D99855B1-8D90-4455-ADD0-11CBA986245F}"/>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9B85E066-3E4E-40C1-BDF9-2ACDD19DBF65}" type="datetime1">
              <a:rPr lang="en-US"/>
              <a:pPr lvl="0"/>
              <a:t>4/6/2020</a:t>
            </a:fld>
            <a:endParaRPr lang="en-US"/>
          </a:p>
        </p:txBody>
      </p:sp>
      <p:sp>
        <p:nvSpPr>
          <p:cNvPr id="32" name="Footer Placeholder 4">
            <a:extLst>
              <a:ext uri="{FF2B5EF4-FFF2-40B4-BE49-F238E27FC236}">
                <a16:creationId xmlns:a16="http://schemas.microsoft.com/office/drawing/2014/main" id="{0DEB1F5A-5F45-45ED-85C5-45CC5688F07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A2746635-1AEA-4B38-B180-5800EBF3ECCF}"/>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559A40EF-7EAD-48F0-B283-FD3A096812ED}"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8945E267-FB6F-4024-BD75-86217C8435B9}"/>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109C2AA4-16C8-41BE-8505-241EC499E68A}"/>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1A8DFE3-4DF9-42D9-BDD1-75A54DA4300A}"/>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4D97B159-8C5A-4D2B-917C-FE3849F9C83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9644F530-6752-4787-9D5A-5E876B3C139C}"/>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8ED394B9-93D1-4FD2-BBFC-CDCF94B6EC2C}"/>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F94A0D09-29B7-4181-B58D-FF31BC67D00C}"/>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7397DD5C-8BB3-4E36-8756-6E794258E544}"/>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14DC19DB-4ED7-422E-9F18-C38FC7844641}"/>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B3C35857-1555-41FA-8129-8C99D77578E7}"/>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9BA2426-92E9-41B0-B6A4-1C0D31432B67}"/>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61B899B7-9156-4721-A6BD-05D968BA70E7}"/>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295616D3-76D5-407A-9E67-92DA85701223}"/>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AFA1DB2A-F12A-4525-AF22-8A9E613A9F5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C367B961-3C53-4BBB-B08C-B99C7034155A}"/>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27A99CB1-92B5-4410-9AC7-8F50B8848E2A}"/>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09E8249D-68DF-412A-87ED-8C8D60D1B8ED}"/>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008A4331-BBEE-473D-881A-E33BAADF6E61}"/>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8CF835D-7256-47D6-8046-F06B9028B7F9}"/>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B3276E70-5137-4317-875C-20FCE3C71A7B}"/>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032FD422-0B4F-4BB0-B7D6-45D0295800A2}"/>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BC6A2E29-1906-4C1A-8CA7-35DA20A43DBA}"/>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66F5801C-48DD-4253-AD90-4C9E978C8644}"/>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331A6536-4369-45C5-A3B7-A8E1BB9ACC4A}"/>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6F1D9E26-CE5E-4C4C-B4F1-24A0CDF6638C}"/>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593060CF-FC88-436C-9EA9-0DD679F177AC}"/>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5FE61085-4888-4C28-AD44-AF12BE6D5F50}"/>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3719C5A7-58E6-4F24-B3CF-C54B9CA0E610}"/>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18DCB707-06F9-49D2-859D-9BA5A0E406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FEB4A19E-91E4-48E6-8B86-B62593F4E2DC}"/>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7E13606B-E212-4084-BC7A-FA8B0C127833}" type="datetime1">
              <a:rPr lang="en-US"/>
              <a:pPr lvl="0"/>
              <a:t>4/6/2020</a:t>
            </a:fld>
            <a:endParaRPr lang="en-US"/>
          </a:p>
        </p:txBody>
      </p:sp>
      <p:sp>
        <p:nvSpPr>
          <p:cNvPr id="32" name="Footer Placeholder 4">
            <a:extLst>
              <a:ext uri="{FF2B5EF4-FFF2-40B4-BE49-F238E27FC236}">
                <a16:creationId xmlns:a16="http://schemas.microsoft.com/office/drawing/2014/main" id="{D81BEEB0-E863-41F7-AD7E-2F2A3C5FE28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3C266765-1BDD-4C79-B3A3-58196B5EF10C}"/>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61345F34-43E9-49B0-B60A-9B580E6E8CC3}" type="slidenum">
              <a:t>‹#›</a:t>
            </a:fld>
            <a:endParaRPr lang="en-US"/>
          </a:p>
        </p:txBody>
      </p:sp>
    </p:spTree>
    <p:extLst>
      <p:ext uri="{BB962C8B-B14F-4D97-AF65-F5344CB8AC3E}">
        <p14:creationId xmlns:p14="http://schemas.microsoft.com/office/powerpoint/2010/main" val="320497647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hyperlink" Target="https://www.eco-compteur.com/en/2019-worldwide-cycling-index/"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3">
    <p:bg>
      <p:bgPr>
        <a:gradFill>
          <a:gsLst>
            <a:gs pos="0">
              <a:srgbClr val="FFFFFF"/>
            </a:gs>
            <a:gs pos="100000">
              <a:srgbClr val="DCD8AA"/>
            </a:gs>
          </a:gsLst>
          <a:lin ang="612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E95E-08A1-47EB-82E9-C4E8BBC7C71B}"/>
              </a:ext>
            </a:extLst>
          </p:cNvPr>
          <p:cNvSpPr txBox="1">
            <a:spLocks noGrp="1"/>
          </p:cNvSpPr>
          <p:nvPr>
            <p:ph type="title"/>
          </p:nvPr>
        </p:nvSpPr>
        <p:spPr>
          <a:xfrm>
            <a:off x="1826630" y="3057870"/>
            <a:ext cx="9308123" cy="2088561"/>
          </a:xfrm>
        </p:spPr>
        <p:txBody>
          <a:bodyPr anchorCtr="1">
            <a:normAutofit/>
          </a:bodyPr>
          <a:lstStyle/>
          <a:p>
            <a:pPr lvl="0" algn="ctr"/>
            <a:r>
              <a:rPr lang="fi-FI" sz="4300" dirty="0" err="1">
                <a:solidFill>
                  <a:srgbClr val="BFBFBF"/>
                </a:solidFill>
                <a:effectLst>
                  <a:outerShdw dist="38096" dir="2700000">
                    <a:srgbClr val="000000"/>
                  </a:outerShdw>
                </a:effectLst>
              </a:rPr>
              <a:t>Geonobles</a:t>
            </a:r>
            <a:r>
              <a:rPr lang="fi-FI" sz="4300" dirty="0">
                <a:solidFill>
                  <a:srgbClr val="BFBFBF"/>
                </a:solidFill>
                <a:effectLst>
                  <a:outerShdw dist="38096" dir="2700000">
                    <a:srgbClr val="000000"/>
                  </a:outerShdw>
                </a:effectLst>
              </a:rPr>
              <a:t> I </a:t>
            </a:r>
            <a:br>
              <a:rPr lang="fi-FI" sz="4300" dirty="0">
                <a:solidFill>
                  <a:srgbClr val="BFBFBF"/>
                </a:solidFill>
                <a:effectLst>
                  <a:outerShdw dist="38096" dir="2700000">
                    <a:srgbClr val="000000"/>
                  </a:outerShdw>
                </a:effectLst>
              </a:rPr>
            </a:br>
            <a:r>
              <a:rPr lang="en-FI" sz="4300" dirty="0">
                <a:solidFill>
                  <a:srgbClr val="BFBFBF"/>
                </a:solidFill>
                <a:effectLst>
                  <a:outerShdw dist="38096" dir="2700000">
                    <a:srgbClr val="000000"/>
                  </a:outerShdw>
                </a:effectLst>
              </a:rPr>
              <a:t>Cycling Data Analysis</a:t>
            </a:r>
            <a:br>
              <a:rPr lang="en-FI" sz="3900" dirty="0">
                <a:solidFill>
                  <a:srgbClr val="BFBFBF"/>
                </a:solidFill>
              </a:rPr>
            </a:br>
            <a:r>
              <a:rPr lang="en-FI" sz="2900" dirty="0">
                <a:solidFill>
                  <a:srgbClr val="BFBFBF"/>
                </a:solidFill>
                <a:effectLst>
                  <a:outerShdw dist="38096" dir="2700000">
                    <a:srgbClr val="000000"/>
                  </a:outerShdw>
                </a:effectLst>
              </a:rPr>
              <a:t>Group members: Katariina, Sonja, </a:t>
            </a:r>
            <a:r>
              <a:rPr lang="en-US" sz="2900" dirty="0">
                <a:solidFill>
                  <a:srgbClr val="BFBFBF"/>
                </a:solidFill>
                <a:effectLst>
                  <a:outerShdw dist="38096" dir="2700000">
                    <a:srgbClr val="000000"/>
                  </a:outerShdw>
                </a:effectLst>
              </a:rPr>
              <a:t>S</a:t>
            </a:r>
            <a:r>
              <a:rPr lang="en-FI" sz="2900" dirty="0">
                <a:solidFill>
                  <a:srgbClr val="BFBFBF"/>
                </a:solidFill>
                <a:effectLst>
                  <a:outerShdw dist="38096" dir="2700000">
                    <a:srgbClr val="000000"/>
                  </a:outerShdw>
                </a:effectLst>
              </a:rPr>
              <a:t>e</a:t>
            </a:r>
            <a:r>
              <a:rPr lang="en-US" sz="2900" dirty="0">
                <a:solidFill>
                  <a:srgbClr val="BFBFBF"/>
                </a:solidFill>
                <a:effectLst>
                  <a:outerShdw dist="38096" dir="2700000">
                    <a:srgbClr val="000000"/>
                  </a:outerShdw>
                </a:effectLst>
              </a:rPr>
              <a:t>p</a:t>
            </a:r>
            <a:r>
              <a:rPr lang="en-FI" sz="2900" dirty="0">
                <a:solidFill>
                  <a:srgbClr val="BFBFBF"/>
                </a:solidFill>
                <a:effectLst>
                  <a:outerShdw dist="38096" dir="2700000">
                    <a:srgbClr val="000000"/>
                  </a:outerShdw>
                </a:effectLst>
              </a:rPr>
              <a:t>p</a:t>
            </a:r>
            <a:r>
              <a:rPr lang="en-US" sz="2900" dirty="0">
                <a:solidFill>
                  <a:srgbClr val="BFBFBF"/>
                </a:solidFill>
                <a:effectLst>
                  <a:outerShdw dist="38096" dir="2700000">
                    <a:srgbClr val="000000"/>
                  </a:outerShdw>
                </a:effectLst>
              </a:rPr>
              <a:t>o</a:t>
            </a:r>
            <a:r>
              <a:rPr lang="en-FI" sz="2900" dirty="0">
                <a:solidFill>
                  <a:srgbClr val="BFBFBF"/>
                </a:solidFill>
                <a:effectLst>
                  <a:outerShdw dist="38096" dir="2700000">
                    <a:srgbClr val="000000"/>
                  </a:outerShdw>
                </a:effectLst>
              </a:rPr>
              <a:t>, S</a:t>
            </a:r>
            <a:r>
              <a:rPr lang="en-US" sz="2900" dirty="0">
                <a:solidFill>
                  <a:srgbClr val="BFBFBF"/>
                </a:solidFill>
                <a:effectLst>
                  <a:outerShdw dist="38096" dir="2700000">
                    <a:srgbClr val="000000"/>
                  </a:outerShdw>
                </a:effectLst>
              </a:rPr>
              <a:t>ö</a:t>
            </a:r>
            <a:r>
              <a:rPr lang="en-FI" sz="2900" dirty="0">
                <a:solidFill>
                  <a:srgbClr val="BFBFBF"/>
                </a:solidFill>
                <a:effectLst>
                  <a:outerShdw dist="38096" dir="2700000">
                    <a:srgbClr val="000000"/>
                  </a:outerShdw>
                </a:effectLst>
              </a:rPr>
              <a:t>nke</a:t>
            </a:r>
            <a:endParaRPr lang="en-US" sz="2900" dirty="0">
              <a:solidFill>
                <a:srgbClr val="BFBFBF"/>
              </a:solidFill>
              <a:effectLst>
                <a:outerShdw dist="38096" dir="2700000">
                  <a:srgbClr val="000000"/>
                </a:outerShdw>
              </a:effectLst>
            </a:endParaRPr>
          </a:p>
        </p:txBody>
      </p:sp>
      <p:grpSp>
        <p:nvGrpSpPr>
          <p:cNvPr id="3" name="Graphic 4" descr="bicycle icon">
            <a:extLst>
              <a:ext uri="{FF2B5EF4-FFF2-40B4-BE49-F238E27FC236}">
                <a16:creationId xmlns:a16="http://schemas.microsoft.com/office/drawing/2014/main" id="{6EB5656E-4A6F-4D30-9401-EAEF9E080C96}"/>
              </a:ext>
            </a:extLst>
          </p:cNvPr>
          <p:cNvGrpSpPr/>
          <p:nvPr/>
        </p:nvGrpSpPr>
        <p:grpSpPr>
          <a:xfrm>
            <a:off x="1828214" y="164902"/>
            <a:ext cx="2261484" cy="1480120"/>
            <a:chOff x="1828214" y="164902"/>
            <a:chExt cx="2261484" cy="1480120"/>
          </a:xfrm>
        </p:grpSpPr>
        <p:sp>
          <p:nvSpPr>
            <p:cNvPr id="4" name="Freeform 302">
              <a:extLst>
                <a:ext uri="{FF2B5EF4-FFF2-40B4-BE49-F238E27FC236}">
                  <a16:creationId xmlns:a16="http://schemas.microsoft.com/office/drawing/2014/main" id="{B96DD1DB-9207-4834-AB86-438ECC1A780B}"/>
                </a:ext>
              </a:extLst>
            </p:cNvPr>
            <p:cNvSpPr/>
            <p:nvPr/>
          </p:nvSpPr>
          <p:spPr>
            <a:xfrm>
              <a:off x="186832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 0 0 -90"/>
                <a:gd name="f17" fmla="*/ f3 1 403037"/>
                <a:gd name="f18" fmla="*/ f4 1 403670"/>
                <a:gd name="f19" fmla="+- f7 0 f5"/>
                <a:gd name="f20" fmla="+- f6 0 f5"/>
                <a:gd name="f21" fmla="*/ f16 f0 1"/>
                <a:gd name="f22" fmla="*/ f20 1 403037"/>
                <a:gd name="f23" fmla="*/ f19 1 403670"/>
                <a:gd name="f24" fmla="*/ 415381 f20 1"/>
                <a:gd name="f25" fmla="*/ 208016 f19 1"/>
                <a:gd name="f26" fmla="*/ 207690 f20 1"/>
                <a:gd name="f27" fmla="*/ 416033 f19 1"/>
                <a:gd name="f28" fmla="*/ 0 f20 1"/>
                <a:gd name="f29" fmla="*/ 0 f19 1"/>
                <a:gd name="f30" fmla="*/ f21 1 f2"/>
                <a:gd name="f31" fmla="*/ f24 1 403037"/>
                <a:gd name="f32" fmla="*/ f25 1 403670"/>
                <a:gd name="f33" fmla="*/ f26 1 403037"/>
                <a:gd name="f34" fmla="*/ f27 1 403670"/>
                <a:gd name="f35" fmla="*/ f28 1 403037"/>
                <a:gd name="f36" fmla="*/ f29 1 403670"/>
                <a:gd name="f37" fmla="*/ f5 1 f22"/>
                <a:gd name="f38" fmla="*/ f6 1 f22"/>
                <a:gd name="f39" fmla="*/ f5 1 f23"/>
                <a:gd name="f40" fmla="*/ f7 1 f23"/>
                <a:gd name="f41" fmla="+- f30 0 f1"/>
                <a:gd name="f42" fmla="*/ f31 1 f22"/>
                <a:gd name="f43" fmla="*/ f32 1 f23"/>
                <a:gd name="f44" fmla="*/ f33 1 f22"/>
                <a:gd name="f45" fmla="*/ f34 1 f23"/>
                <a:gd name="f46" fmla="*/ f35 1 f22"/>
                <a:gd name="f47" fmla="*/ f36 1 f23"/>
                <a:gd name="f48" fmla="*/ f37 f17 1"/>
                <a:gd name="f49" fmla="*/ f38 f17 1"/>
                <a:gd name="f50" fmla="*/ f40 f18 1"/>
                <a:gd name="f51" fmla="*/ f39 f18 1"/>
                <a:gd name="f52" fmla="*/ f42 f17 1"/>
                <a:gd name="f53" fmla="*/ f43 f18 1"/>
                <a:gd name="f54" fmla="*/ f44 f17 1"/>
                <a:gd name="f55" fmla="*/ f45 f18 1"/>
                <a:gd name="f56" fmla="*/ f46 f17 1"/>
                <a:gd name="f57" fmla="*/ f47 f18 1"/>
              </a:gdLst>
              <a:ahLst/>
              <a:cxnLst>
                <a:cxn ang="3cd4">
                  <a:pos x="hc" y="t"/>
                </a:cxn>
                <a:cxn ang="0">
                  <a:pos x="r" y="vc"/>
                </a:cxn>
                <a:cxn ang="cd4">
                  <a:pos x="hc" y="b"/>
                </a:cxn>
                <a:cxn ang="cd2">
                  <a:pos x="l" y="vc"/>
                </a:cxn>
                <a:cxn ang="f41">
                  <a:pos x="f52" y="f53"/>
                </a:cxn>
                <a:cxn ang="f41">
                  <a:pos x="f54" y="f55"/>
                </a:cxn>
                <a:cxn ang="f41">
                  <a:pos x="f56" y="f53"/>
                </a:cxn>
                <a:cxn ang="f41">
                  <a:pos x="f54" y="f57"/>
                </a:cxn>
                <a:cxn ang="f41">
                  <a:pos x="f52" y="f53"/>
                </a:cxn>
              </a:cxnLst>
              <a:rect l="f48" t="f51" r="f49" b="f50"/>
              <a:pathLst>
                <a:path w="403037" h="403670">
                  <a:moveTo>
                    <a:pt x="f8" y="f9"/>
                  </a:moveTo>
                  <a:cubicBezTo>
                    <a:pt x="f8" y="f10"/>
                    <a:pt x="f11" y="f12"/>
                    <a:pt x="f13" y="f12"/>
                  </a:cubicBezTo>
                  <a:cubicBezTo>
                    <a:pt x="f14" y="f12"/>
                    <a:pt x="f5" y="f10"/>
                    <a:pt x="f5" y="f9"/>
                  </a:cubicBezTo>
                  <a:cubicBezTo>
                    <a:pt x="f5" y="f15"/>
                    <a:pt x="f14" y="f5"/>
                    <a:pt x="f13" y="f5"/>
                  </a:cubicBezTo>
                  <a:cubicBezTo>
                    <a:pt x="f11"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5" name="Freeform 303">
              <a:extLst>
                <a:ext uri="{FF2B5EF4-FFF2-40B4-BE49-F238E27FC236}">
                  <a16:creationId xmlns:a16="http://schemas.microsoft.com/office/drawing/2014/main" id="{72984281-C4D0-46E0-91BE-9022C934DF00}"/>
                </a:ext>
              </a:extLst>
            </p:cNvPr>
            <p:cNvSpPr/>
            <p:nvPr/>
          </p:nvSpPr>
          <p:spPr>
            <a:xfrm>
              <a:off x="334567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val 322395"/>
                <a:gd name="f17" fmla="+- 0 0 -90"/>
                <a:gd name="f18" fmla="*/ f3 1 403037"/>
                <a:gd name="f19" fmla="*/ f4 1 403670"/>
                <a:gd name="f20" fmla="+- f7 0 f5"/>
                <a:gd name="f21" fmla="+- f6 0 f5"/>
                <a:gd name="f22" fmla="*/ f17 f0 1"/>
                <a:gd name="f23" fmla="*/ f21 1 403037"/>
                <a:gd name="f24" fmla="*/ f20 1 403670"/>
                <a:gd name="f25" fmla="*/ 415381 f21 1"/>
                <a:gd name="f26" fmla="*/ 208016 f20 1"/>
                <a:gd name="f27" fmla="*/ 207690 f21 1"/>
                <a:gd name="f28" fmla="*/ 416033 f20 1"/>
                <a:gd name="f29" fmla="*/ 0 f21 1"/>
                <a:gd name="f30" fmla="*/ 0 f20 1"/>
                <a:gd name="f31" fmla="*/ f22 1 f2"/>
                <a:gd name="f32" fmla="*/ f25 1 403037"/>
                <a:gd name="f33" fmla="*/ f26 1 403670"/>
                <a:gd name="f34" fmla="*/ f27 1 403037"/>
                <a:gd name="f35" fmla="*/ f28 1 403670"/>
                <a:gd name="f36" fmla="*/ f29 1 403037"/>
                <a:gd name="f37" fmla="*/ f30 1 403670"/>
                <a:gd name="f38" fmla="*/ f5 1 f23"/>
                <a:gd name="f39" fmla="*/ f6 1 f23"/>
                <a:gd name="f40" fmla="*/ f5 1 f24"/>
                <a:gd name="f41" fmla="*/ f7 1 f24"/>
                <a:gd name="f42" fmla="+- f31 0 f1"/>
                <a:gd name="f43" fmla="*/ f32 1 f23"/>
                <a:gd name="f44" fmla="*/ f33 1 f24"/>
                <a:gd name="f45" fmla="*/ f34 1 f23"/>
                <a:gd name="f46" fmla="*/ f35 1 f24"/>
                <a:gd name="f47" fmla="*/ f36 1 f23"/>
                <a:gd name="f48" fmla="*/ f37 1 f24"/>
                <a:gd name="f49" fmla="*/ f38 f18 1"/>
                <a:gd name="f50" fmla="*/ f39 f18 1"/>
                <a:gd name="f51" fmla="*/ f41 f19 1"/>
                <a:gd name="f52" fmla="*/ f40 f19 1"/>
                <a:gd name="f53" fmla="*/ f43 f18 1"/>
                <a:gd name="f54" fmla="*/ f44 f19 1"/>
                <a:gd name="f55" fmla="*/ f45 f18 1"/>
                <a:gd name="f56" fmla="*/ f46 f19 1"/>
                <a:gd name="f57" fmla="*/ f47 f18 1"/>
                <a:gd name="f58" fmla="*/ f48 f19 1"/>
              </a:gdLst>
              <a:ahLst/>
              <a:cxnLst>
                <a:cxn ang="3cd4">
                  <a:pos x="hc" y="t"/>
                </a:cxn>
                <a:cxn ang="0">
                  <a:pos x="r" y="vc"/>
                </a:cxn>
                <a:cxn ang="cd4">
                  <a:pos x="hc" y="b"/>
                </a:cxn>
                <a:cxn ang="cd2">
                  <a:pos x="l" y="vc"/>
                </a:cxn>
                <a:cxn ang="f42">
                  <a:pos x="f53" y="f54"/>
                </a:cxn>
                <a:cxn ang="f42">
                  <a:pos x="f55" y="f56"/>
                </a:cxn>
                <a:cxn ang="f42">
                  <a:pos x="f57" y="f54"/>
                </a:cxn>
                <a:cxn ang="f42">
                  <a:pos x="f55" y="f58"/>
                </a:cxn>
                <a:cxn ang="f42">
                  <a:pos x="f53" y="f54"/>
                </a:cxn>
              </a:cxnLst>
              <a:rect l="f49" t="f52" r="f50" b="f51"/>
              <a:pathLst>
                <a:path w="403037" h="403670">
                  <a:moveTo>
                    <a:pt x="f8" y="f9"/>
                  </a:moveTo>
                  <a:cubicBezTo>
                    <a:pt x="f8" y="f10"/>
                    <a:pt x="f11" y="f12"/>
                    <a:pt x="f13" y="f12"/>
                  </a:cubicBezTo>
                  <a:cubicBezTo>
                    <a:pt x="f14" y="f12"/>
                    <a:pt x="f5" y="f10"/>
                    <a:pt x="f5" y="f9"/>
                  </a:cubicBezTo>
                  <a:cubicBezTo>
                    <a:pt x="f5" y="f15"/>
                    <a:pt x="f14" y="f5"/>
                    <a:pt x="f13" y="f5"/>
                  </a:cubicBezTo>
                  <a:cubicBezTo>
                    <a:pt x="f16"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6" name="Freeform 304">
              <a:extLst>
                <a:ext uri="{FF2B5EF4-FFF2-40B4-BE49-F238E27FC236}">
                  <a16:creationId xmlns:a16="http://schemas.microsoft.com/office/drawing/2014/main" id="{4F575429-7F26-4C32-9795-90E898287EEC}"/>
                </a:ext>
              </a:extLst>
            </p:cNvPr>
            <p:cNvSpPr/>
            <p:nvPr/>
          </p:nvSpPr>
          <p:spPr>
            <a:xfrm>
              <a:off x="1828214" y="164902"/>
              <a:ext cx="2261484" cy="1480120"/>
            </a:xfrm>
            <a:custGeom>
              <a:avLst/>
              <a:gdLst>
                <a:gd name="f0" fmla="val 10800000"/>
                <a:gd name="f1" fmla="val 5400000"/>
                <a:gd name="f2" fmla="val 180"/>
                <a:gd name="f3" fmla="val w"/>
                <a:gd name="f4" fmla="val h"/>
                <a:gd name="f5" fmla="val 0"/>
                <a:gd name="f6" fmla="val 1272087"/>
                <a:gd name="f7" fmla="val 832570"/>
                <a:gd name="f8" fmla="val 1057861"/>
                <a:gd name="f9" fmla="val 384875"/>
                <a:gd name="f10" fmla="val 1040899"/>
                <a:gd name="f11" fmla="val 384951"/>
                <a:gd name="f12" fmla="val 1023999"/>
                <a:gd name="f13" fmla="val 386939"/>
                <a:gd name="f14" fmla="val 1007481"/>
                <a:gd name="f15" fmla="val 390803"/>
                <a:gd name="f16" fmla="val 915664"/>
                <a:gd name="f17" fmla="val 106720"/>
                <a:gd name="f18" fmla="val 906760"/>
                <a:gd name="f19" fmla="val 78998"/>
                <a:gd name="f20" fmla="val 921980"/>
                <a:gd name="f21" fmla="val 49295"/>
                <a:gd name="f22" fmla="val 949659"/>
                <a:gd name="f23" fmla="val 40377"/>
                <a:gd name="f24" fmla="val 954953"/>
                <a:gd name="f25" fmla="val 38671"/>
                <a:gd name="f26" fmla="val 960483"/>
                <a:gd name="f27" fmla="val 37816"/>
                <a:gd name="f28" fmla="val 966044"/>
                <a:gd name="f29" fmla="val 37844"/>
                <a:gd name="f30" fmla="val 1073604"/>
                <a:gd name="f31" fmla="val 1084039"/>
                <a:gd name="f32" fmla="val 1092497"/>
                <a:gd name="f33" fmla="val 29372"/>
                <a:gd name="f34" fmla="val 18922"/>
                <a:gd name="f35" fmla="val 8472"/>
                <a:gd name="f36" fmla="val 965792"/>
                <a:gd name="f37" fmla="val 915848"/>
                <a:gd name="f38" fmla="+- 0 0 37"/>
                <a:gd name="f39" fmla="val 875330"/>
                <a:gd name="f40" fmla="val 40484"/>
                <a:gd name="f41" fmla="val 875293"/>
                <a:gd name="f42" fmla="val 90506"/>
                <a:gd name="f43" fmla="val 875286"/>
                <a:gd name="f44" fmla="val 99950"/>
                <a:gd name="f45" fmla="val 876754"/>
                <a:gd name="f46" fmla="val 109336"/>
                <a:gd name="f47" fmla="val 879643"/>
                <a:gd name="f48" fmla="val 118326"/>
                <a:gd name="f49" fmla="val 915160"/>
                <a:gd name="f50" fmla="val 228831"/>
                <a:gd name="f51" fmla="val 528874"/>
                <a:gd name="f52" fmla="val 518672"/>
                <a:gd name="f53" fmla="val 198808"/>
                <a:gd name="f54" fmla="val 508722"/>
                <a:gd name="f55" fmla="val 168659"/>
                <a:gd name="f56" fmla="val 499024"/>
                <a:gd name="f57" fmla="val 138762"/>
                <a:gd name="f58" fmla="val 570060"/>
                <a:gd name="f59" fmla="val 580493"/>
                <a:gd name="f60" fmla="val 588952"/>
                <a:gd name="f61" fmla="val 130290"/>
                <a:gd name="f62" fmla="val 119840"/>
                <a:gd name="f63" fmla="val 109389"/>
                <a:gd name="f64" fmla="val 100918"/>
                <a:gd name="f65" fmla="val 393731"/>
                <a:gd name="f66" fmla="val 383297"/>
                <a:gd name="f67" fmla="val 374838"/>
                <a:gd name="f68" fmla="val 459350"/>
                <a:gd name="f69" fmla="val 469804"/>
                <a:gd name="f70" fmla="val 171434"/>
                <a:gd name="f71" fmla="val 480761"/>
                <a:gd name="f72" fmla="val 204232"/>
                <a:gd name="f73" fmla="val 491845"/>
                <a:gd name="f74" fmla="val 237156"/>
                <a:gd name="f75" fmla="val 350152"/>
                <a:gd name="f76" fmla="val 421962"/>
                <a:gd name="f77" fmla="val 245124"/>
                <a:gd name="f78" fmla="val 353694"/>
                <a:gd name="f79" fmla="val 104725"/>
                <a:gd name="f80" fmla="val 383627"/>
                <a:gd name="f81" fmla="val 36564"/>
                <a:gd name="f82" fmla="val 488821"/>
                <a:gd name="f83" fmla="+- 0 0 31597"/>
                <a:gd name="f84" fmla="val 594015"/>
                <a:gd name="f85" fmla="+- 0 0 1710"/>
                <a:gd name="f86" fmla="val 734633"/>
                <a:gd name="f87" fmla="val 103318"/>
                <a:gd name="f88" fmla="val 802901"/>
                <a:gd name="f89" fmla="val 208347"/>
                <a:gd name="f90" fmla="val 871170"/>
                <a:gd name="f91" fmla="val 348745"/>
                <a:gd name="f92" fmla="val 841236"/>
                <a:gd name="f93" fmla="val 416906"/>
                <a:gd name="f94" fmla="val 736042"/>
                <a:gd name="f95" fmla="val 439282"/>
                <a:gd name="f96" fmla="val 701509"/>
                <a:gd name="f97" fmla="val 451864"/>
                <a:gd name="f98" fmla="val 661533"/>
                <a:gd name="f99" fmla="val 453305"/>
                <a:gd name="f100" fmla="val 620391"/>
                <a:gd name="f101" fmla="val 623714"/>
                <a:gd name="f102" fmla="val 635427"/>
                <a:gd name="f103" fmla="val 655082"/>
                <a:gd name="f104" fmla="val 646889"/>
                <a:gd name="f105" fmla="val 689646"/>
                <a:gd name="f106" fmla="val 657846"/>
                <a:gd name="f107" fmla="val 724084"/>
                <a:gd name="f108" fmla="val 660539"/>
                <a:gd name="f109" fmla="val 731714"/>
                <a:gd name="f110" fmla="val 667778"/>
                <a:gd name="f111" fmla="val 736784"/>
                <a:gd name="f112" fmla="val 675857"/>
                <a:gd name="f113" fmla="val 736699"/>
                <a:gd name="f114" fmla="val 676990"/>
                <a:gd name="f115" fmla="val 772208"/>
                <a:gd name="f116" fmla="val 731653"/>
                <a:gd name="f117" fmla="val 782642"/>
                <a:gd name="f118" fmla="val 731026"/>
                <a:gd name="f119" fmla="val 790593"/>
                <a:gd name="f120" fmla="val 722046"/>
                <a:gd name="f121" fmla="val 789967"/>
                <a:gd name="f122" fmla="val 711595"/>
                <a:gd name="f123" fmla="val 789341"/>
                <a:gd name="f124" fmla="val 701145"/>
                <a:gd name="f125" fmla="val 780375"/>
                <a:gd name="f126" fmla="val 693182"/>
                <a:gd name="f127" fmla="val 769941"/>
                <a:gd name="f128" fmla="val 693809"/>
                <a:gd name="f129" fmla="val 689207"/>
                <a:gd name="f130" fmla="val 698602"/>
                <a:gd name="f131" fmla="val 680811"/>
                <a:gd name="f132" fmla="val 671523"/>
                <a:gd name="f133" fmla="val 671868"/>
                <a:gd name="f134" fmla="val 644401"/>
                <a:gd name="f135" fmla="val 662380"/>
                <a:gd name="f136" fmla="val 617237"/>
                <a:gd name="f137" fmla="val 664255"/>
                <a:gd name="f138" fmla="val 616106"/>
                <a:gd name="f139" fmla="val 665917"/>
                <a:gd name="f140" fmla="val 614654"/>
                <a:gd name="f141" fmla="val 667292"/>
                <a:gd name="f142" fmla="val 612948"/>
                <a:gd name="f143" fmla="val 928637"/>
                <a:gd name="f144" fmla="val 270838"/>
                <a:gd name="f145" fmla="val 970830"/>
                <a:gd name="f146" fmla="val 402283"/>
                <a:gd name="f147" fmla="val 855221"/>
                <a:gd name="f148" fmla="val 450438"/>
                <a:gd name="f149" fmla="val 800479"/>
                <a:gd name="f150" fmla="val 583342"/>
                <a:gd name="f151" fmla="val 848558"/>
                <a:gd name="f152" fmla="val 699132"/>
                <a:gd name="f153" fmla="val 896638"/>
                <a:gd name="f154" fmla="val 814922"/>
                <a:gd name="f155" fmla="val 1029333"/>
                <a:gd name="f156" fmla="val 869751"/>
                <a:gd name="f157" fmla="val 1144942"/>
                <a:gd name="f158" fmla="val 821596"/>
                <a:gd name="f159" fmla="val 1260550"/>
                <a:gd name="f160" fmla="val 773440"/>
                <a:gd name="f161" fmla="val 1315293"/>
                <a:gd name="f162" fmla="val 640537"/>
                <a:gd name="f163" fmla="val 1267213"/>
                <a:gd name="f164" fmla="val 524747"/>
                <a:gd name="f165" fmla="val 1232044"/>
                <a:gd name="f166" fmla="val 440049"/>
                <a:gd name="f167" fmla="val 1149447"/>
                <a:gd name="f168" fmla="val 384864"/>
                <a:gd name="f169" fmla="val 226596"/>
                <a:gd name="f170" fmla="val 801160"/>
                <a:gd name="f171" fmla="val 122257"/>
                <a:gd name="f172" fmla="val 801474"/>
                <a:gd name="f173" fmla="val 37419"/>
                <a:gd name="f174" fmla="val 717011"/>
                <a:gd name="f175" fmla="val 37106"/>
                <a:gd name="f176" fmla="val 612508"/>
                <a:gd name="f177" fmla="val 36792"/>
                <a:gd name="f178" fmla="val 508005"/>
                <a:gd name="f179" fmla="val 121122"/>
                <a:gd name="f180" fmla="val 423034"/>
                <a:gd name="f181" fmla="val 225461"/>
                <a:gd name="f182" fmla="val 422720"/>
                <a:gd name="f183" fmla="val 261543"/>
                <a:gd name="f184" fmla="val 422612"/>
                <a:gd name="f185" fmla="val 296902"/>
                <a:gd name="f186" fmla="val 432854"/>
                <a:gd name="f187" fmla="val 327355"/>
                <a:gd name="f188" fmla="val 452237"/>
                <a:gd name="f189" fmla="val 221936"/>
                <a:gd name="f190" fmla="val 589990"/>
                <a:gd name="f191" fmla="val 215606"/>
                <a:gd name="f192" fmla="val 598297"/>
                <a:gd name="f193" fmla="val 217198"/>
                <a:gd name="f194" fmla="val 610171"/>
                <a:gd name="f195" fmla="val 225493"/>
                <a:gd name="f196" fmla="val 616511"/>
                <a:gd name="f197" fmla="val 228777"/>
                <a:gd name="f198" fmla="val 619022"/>
                <a:gd name="f199" fmla="val 232792"/>
                <a:gd name="f200" fmla="val 620384"/>
                <a:gd name="f201" fmla="val 236924"/>
                <a:gd name="f202" fmla="val 415520"/>
                <a:gd name="f203" fmla="val 410937"/>
                <a:gd name="f204" fmla="val 721530"/>
                <a:gd name="f205" fmla="val 327681"/>
                <a:gd name="f206" fmla="val 801138"/>
                <a:gd name="f207" fmla="val 801034"/>
                <a:gd name="f208" fmla="val 412875"/>
                <a:gd name="f209" fmla="val 582547"/>
                <a:gd name="f210" fmla="val 275086"/>
                <a:gd name="f211" fmla="val 356827"/>
                <a:gd name="f212" fmla="val 475448"/>
                <a:gd name="f213" fmla="val 386702"/>
                <a:gd name="f214" fmla="val 504047"/>
                <a:gd name="f215" fmla="val 406391"/>
                <a:gd name="f216" fmla="val 541669"/>
                <a:gd name="f217" fmla="val 450660"/>
                <a:gd name="f218" fmla="val 443868"/>
                <a:gd name="f219" fmla="val 529899"/>
                <a:gd name="f220" fmla="val 418813"/>
                <a:gd name="f221" fmla="val 481317"/>
                <a:gd name="f222" fmla="val 379876"/>
                <a:gd name="f223" fmla="val 445299"/>
                <a:gd name="f224" fmla="val 505825"/>
                <a:gd name="f225" fmla="val 280299"/>
                <a:gd name="f226" fmla="val 522703"/>
                <a:gd name="f227" fmla="val 329622"/>
                <a:gd name="f228" fmla="val 539832"/>
                <a:gd name="f229" fmla="val 378693"/>
                <a:gd name="f230" fmla="val 556205"/>
                <a:gd name="f231" fmla="val 427008"/>
                <a:gd name="f232" fmla="val 574090"/>
                <a:gd name="f233" fmla="val 478223"/>
                <a:gd name="f234" fmla="val 592353"/>
                <a:gd name="f235" fmla="val 530322"/>
                <a:gd name="f236" fmla="val 610237"/>
                <a:gd name="f237" fmla="val 582673"/>
                <a:gd name="f238" fmla="val 648022"/>
                <a:gd name="f239" fmla="val 575483"/>
                <a:gd name="f240" fmla="val 629508"/>
                <a:gd name="f241" fmla="val 521366"/>
                <a:gd name="f242" fmla="val 467375"/>
                <a:gd name="f243" fmla="val 592101"/>
                <a:gd name="f244" fmla="val 414393"/>
                <a:gd name="f245" fmla="val 575475"/>
                <a:gd name="f246" fmla="val 365826"/>
                <a:gd name="f247" fmla="val 558220"/>
                <a:gd name="f248" fmla="val 316377"/>
                <a:gd name="f249" fmla="val 541469"/>
                <a:gd name="f250" fmla="val 266675"/>
                <a:gd name="f251" fmla="val 884177"/>
                <a:gd name="f252" fmla="val 953521"/>
                <a:gd name="f253" fmla="val 800911"/>
                <a:gd name="f254" fmla="val 869037"/>
                <a:gd name="f255" fmla="val 716094"/>
                <a:gd name="f256" fmla="val 869159"/>
                <a:gd name="f257" fmla="val 611591"/>
                <a:gd name="f258" fmla="val 869248"/>
                <a:gd name="f259" fmla="val 536521"/>
                <a:gd name="f260" fmla="val 913636"/>
                <a:gd name="f261" fmla="val 468603"/>
                <a:gd name="f262" fmla="val 982291"/>
                <a:gd name="f263" fmla="val 438487"/>
                <a:gd name="f264" fmla="val 1036449"/>
                <a:gd name="f265" fmla="val 607398"/>
                <a:gd name="f266" fmla="val 1039649"/>
                <a:gd name="f267" fmla="val 617361"/>
                <a:gd name="f268" fmla="val 1050307"/>
                <a:gd name="f269" fmla="val 622839"/>
                <a:gd name="f270" fmla="val 1060254"/>
                <a:gd name="f271" fmla="val 619634"/>
                <a:gd name="f272" fmla="val 1070201"/>
                <a:gd name="f273" fmla="val 616429"/>
                <a:gd name="f274" fmla="val 1075671"/>
                <a:gd name="f275" fmla="val 605755"/>
                <a:gd name="f276" fmla="val 1072471"/>
                <a:gd name="f277" fmla="val 595792"/>
                <a:gd name="f278" fmla="val 1018313"/>
                <a:gd name="f279" fmla="val 1120219"/>
                <a:gd name="f280" fmla="val 404571"/>
                <a:gd name="f281" fmla="val 1220991"/>
                <a:gd name="f282" fmla="val 469124"/>
                <a:gd name="f283" fmla="val 1243392"/>
                <a:gd name="f284" fmla="val 571191"/>
                <a:gd name="f285" fmla="val 1265794"/>
                <a:gd name="f286" fmla="val 673258"/>
                <a:gd name="f287" fmla="val 1201342"/>
                <a:gd name="f288" fmla="val 774187"/>
                <a:gd name="f289" fmla="val 1099435"/>
                <a:gd name="f290" fmla="val 796624"/>
                <a:gd name="f291" fmla="val 1085782"/>
                <a:gd name="f292" fmla="val 799630"/>
                <a:gd name="f293" fmla="val 1071839"/>
                <a:gd name="f294" fmla="val 801109"/>
                <a:gd name="f295" fmla="+- 0 0 -90"/>
                <a:gd name="f296" fmla="*/ f3 1 1272087"/>
                <a:gd name="f297" fmla="*/ f4 1 832570"/>
                <a:gd name="f298" fmla="+- f7 0 f5"/>
                <a:gd name="f299" fmla="+- f6 0 f5"/>
                <a:gd name="f300" fmla="*/ f295 f0 1"/>
                <a:gd name="f301" fmla="*/ f299 1 1272087"/>
                <a:gd name="f302" fmla="*/ f298 1 832570"/>
                <a:gd name="f303" fmla="*/ 1057861 f299 1"/>
                <a:gd name="f304" fmla="*/ 384875 f298 1"/>
                <a:gd name="f305" fmla="*/ 1007481 f299 1"/>
                <a:gd name="f306" fmla="*/ 390803 f298 1"/>
                <a:gd name="f307" fmla="*/ 915664 f299 1"/>
                <a:gd name="f308" fmla="*/ 106720 f298 1"/>
                <a:gd name="f309" fmla="*/ 949659 f299 1"/>
                <a:gd name="f310" fmla="*/ 40377 f298 1"/>
                <a:gd name="f311" fmla="*/ 966044 f299 1"/>
                <a:gd name="f312" fmla="*/ 37844 f298 1"/>
                <a:gd name="f313" fmla="*/ 1073604 f299 1"/>
                <a:gd name="f314" fmla="*/ 1092497 f299 1"/>
                <a:gd name="f315" fmla="*/ 18922 f298 1"/>
                <a:gd name="f316" fmla="*/ 0 f298 1"/>
                <a:gd name="f317" fmla="*/ 965792 f299 1"/>
                <a:gd name="f318" fmla="*/ 875293 f299 1"/>
                <a:gd name="f319" fmla="*/ 90506 f298 1"/>
                <a:gd name="f320" fmla="*/ 879643 f299 1"/>
                <a:gd name="f321" fmla="*/ 118326 f298 1"/>
                <a:gd name="f322" fmla="*/ 915160 f299 1"/>
                <a:gd name="f323" fmla="*/ 228831 f298 1"/>
                <a:gd name="f324" fmla="*/ 528874 f299 1"/>
                <a:gd name="f325" fmla="*/ 499024 f299 1"/>
                <a:gd name="f326" fmla="*/ 138762 f298 1"/>
                <a:gd name="f327" fmla="*/ 570060 f299 1"/>
                <a:gd name="f328" fmla="*/ 588952 f299 1"/>
                <a:gd name="f329" fmla="*/ 119840 f298 1"/>
                <a:gd name="f330" fmla="*/ 100918 f298 1"/>
                <a:gd name="f331" fmla="*/ 393731 f299 1"/>
                <a:gd name="f332" fmla="*/ 374838 f299 1"/>
                <a:gd name="f333" fmla="*/ 459350 f299 1"/>
                <a:gd name="f334" fmla="*/ 491845 f299 1"/>
                <a:gd name="f335" fmla="*/ 237156 f298 1"/>
                <a:gd name="f336" fmla="*/ 350152 f299 1"/>
                <a:gd name="f337" fmla="*/ 421962 f298 1"/>
                <a:gd name="f338" fmla="*/ 36564 f299 1"/>
                <a:gd name="f339" fmla="*/ 488821 f298 1"/>
                <a:gd name="f340" fmla="*/ 103318 f299 1"/>
                <a:gd name="f341" fmla="*/ 802901 f298 1"/>
                <a:gd name="f342" fmla="*/ 416906 f299 1"/>
                <a:gd name="f343" fmla="*/ 736042 f298 1"/>
                <a:gd name="f344" fmla="*/ 453305 f299 1"/>
                <a:gd name="f345" fmla="*/ 620391 f298 1"/>
                <a:gd name="f346" fmla="*/ 623714 f299 1"/>
                <a:gd name="f347" fmla="*/ 657846 f299 1"/>
                <a:gd name="f348" fmla="*/ 724084 f298 1"/>
                <a:gd name="f349" fmla="*/ 675857 f299 1"/>
                <a:gd name="f350" fmla="*/ 736699 f298 1"/>
                <a:gd name="f351" fmla="*/ 676990 f299 1"/>
                <a:gd name="f352" fmla="*/ 772208 f299 1"/>
                <a:gd name="f353" fmla="*/ 731653 f298 1"/>
                <a:gd name="f354" fmla="*/ 789967 f299 1"/>
                <a:gd name="f355" fmla="*/ 711595 f298 1"/>
                <a:gd name="f356" fmla="*/ 769941 f299 1"/>
                <a:gd name="f357" fmla="*/ 693809 f298 1"/>
                <a:gd name="f358" fmla="*/ 689207 f299 1"/>
                <a:gd name="f359" fmla="*/ 698602 f298 1"/>
                <a:gd name="f360" fmla="*/ 662380 f299 1"/>
                <a:gd name="f361" fmla="*/ 617237 f298 1"/>
                <a:gd name="f362" fmla="*/ 667292 f299 1"/>
                <a:gd name="f363" fmla="*/ 612948 f298 1"/>
                <a:gd name="f364" fmla="*/ 928637 f299 1"/>
                <a:gd name="f365" fmla="*/ 270838 f298 1"/>
                <a:gd name="f366" fmla="*/ 970830 f299 1"/>
                <a:gd name="f367" fmla="*/ 402283 f298 1"/>
                <a:gd name="f368" fmla="*/ 848558 f299 1"/>
                <a:gd name="f369" fmla="*/ 699132 f298 1"/>
                <a:gd name="f370" fmla="*/ 1144942 f299 1"/>
                <a:gd name="f371" fmla="*/ 821596 f298 1"/>
                <a:gd name="f372" fmla="*/ 1267213 f299 1"/>
                <a:gd name="f373" fmla="*/ 524747 f298 1"/>
                <a:gd name="f374" fmla="*/ 226596 f299 1"/>
                <a:gd name="f375" fmla="*/ 801160 f298 1"/>
                <a:gd name="f376" fmla="*/ 37106 f299 1"/>
                <a:gd name="f377" fmla="*/ 612508 f298 1"/>
                <a:gd name="f378" fmla="*/ 225461 f299 1"/>
                <a:gd name="f379" fmla="*/ 422720 f298 1"/>
                <a:gd name="f380" fmla="*/ 327355 f299 1"/>
                <a:gd name="f381" fmla="*/ 452237 f298 1"/>
                <a:gd name="f382" fmla="*/ 221936 f299 1"/>
                <a:gd name="f383" fmla="*/ 589990 f298 1"/>
                <a:gd name="f384" fmla="*/ 225493 f299 1"/>
                <a:gd name="f385" fmla="*/ 616511 f298 1"/>
                <a:gd name="f386" fmla="*/ 236924 f299 1"/>
                <a:gd name="f387" fmla="*/ 415520 f299 1"/>
                <a:gd name="f388" fmla="*/ 801034 f298 1"/>
                <a:gd name="f389" fmla="*/ 412875 f299 1"/>
                <a:gd name="f390" fmla="*/ 582547 f298 1"/>
                <a:gd name="f391" fmla="*/ 275086 f299 1"/>
                <a:gd name="f392" fmla="*/ 356827 f299 1"/>
                <a:gd name="f393" fmla="*/ 475448 f298 1"/>
                <a:gd name="f394" fmla="*/ 450660 f299 1"/>
                <a:gd name="f395" fmla="*/ 379876 f299 1"/>
                <a:gd name="f396" fmla="*/ 445299 f298 1"/>
                <a:gd name="f397" fmla="*/ 505825 f299 1"/>
                <a:gd name="f398" fmla="*/ 280299 f298 1"/>
                <a:gd name="f399" fmla="*/ 556205 f299 1"/>
                <a:gd name="f400" fmla="*/ 427008 f298 1"/>
                <a:gd name="f401" fmla="*/ 610237 f299 1"/>
                <a:gd name="f402" fmla="*/ 582673 f298 1"/>
                <a:gd name="f403" fmla="*/ 648022 f299 1"/>
                <a:gd name="f404" fmla="*/ 575483 f298 1"/>
                <a:gd name="f405" fmla="*/ 592101 f299 1"/>
                <a:gd name="f406" fmla="*/ 414393 f298 1"/>
                <a:gd name="f407" fmla="*/ 541469 f299 1"/>
                <a:gd name="f408" fmla="*/ 266675 f298 1"/>
                <a:gd name="f409" fmla="*/ 884177 f299 1"/>
                <a:gd name="f410" fmla="*/ 869159 f299 1"/>
                <a:gd name="f411" fmla="*/ 611591 f298 1"/>
                <a:gd name="f412" fmla="*/ 982291 f299 1"/>
                <a:gd name="f413" fmla="*/ 438487 f298 1"/>
                <a:gd name="f414" fmla="*/ 1036449 f299 1"/>
                <a:gd name="f415" fmla="*/ 607398 f298 1"/>
                <a:gd name="f416" fmla="*/ 1060254 f299 1"/>
                <a:gd name="f417" fmla="*/ 619634 f298 1"/>
                <a:gd name="f418" fmla="*/ 1072471 f299 1"/>
                <a:gd name="f419" fmla="*/ 595792 f298 1"/>
                <a:gd name="f420" fmla="*/ 1018313 f299 1"/>
                <a:gd name="f421" fmla="*/ 1243392 f299 1"/>
                <a:gd name="f422" fmla="*/ 571191 f298 1"/>
                <a:gd name="f423" fmla="*/ 1099435 f299 1"/>
                <a:gd name="f424" fmla="*/ 796624 f298 1"/>
                <a:gd name="f425" fmla="*/ f300 1 f2"/>
                <a:gd name="f426" fmla="*/ f303 1 1272087"/>
                <a:gd name="f427" fmla="*/ f304 1 832570"/>
                <a:gd name="f428" fmla="*/ f305 1 1272087"/>
                <a:gd name="f429" fmla="*/ f306 1 832570"/>
                <a:gd name="f430" fmla="*/ f307 1 1272087"/>
                <a:gd name="f431" fmla="*/ f308 1 832570"/>
                <a:gd name="f432" fmla="*/ f309 1 1272087"/>
                <a:gd name="f433" fmla="*/ f310 1 832570"/>
                <a:gd name="f434" fmla="*/ f311 1 1272087"/>
                <a:gd name="f435" fmla="*/ f312 1 832570"/>
                <a:gd name="f436" fmla="*/ f313 1 1272087"/>
                <a:gd name="f437" fmla="*/ f314 1 1272087"/>
                <a:gd name="f438" fmla="*/ f315 1 832570"/>
                <a:gd name="f439" fmla="*/ f316 1 832570"/>
                <a:gd name="f440" fmla="*/ f317 1 1272087"/>
                <a:gd name="f441" fmla="*/ f318 1 1272087"/>
                <a:gd name="f442" fmla="*/ f319 1 832570"/>
                <a:gd name="f443" fmla="*/ f320 1 1272087"/>
                <a:gd name="f444" fmla="*/ f321 1 832570"/>
                <a:gd name="f445" fmla="*/ f322 1 1272087"/>
                <a:gd name="f446" fmla="*/ f323 1 832570"/>
                <a:gd name="f447" fmla="*/ f324 1 1272087"/>
                <a:gd name="f448" fmla="*/ f325 1 1272087"/>
                <a:gd name="f449" fmla="*/ f326 1 832570"/>
                <a:gd name="f450" fmla="*/ f327 1 1272087"/>
                <a:gd name="f451" fmla="*/ f328 1 1272087"/>
                <a:gd name="f452" fmla="*/ f329 1 832570"/>
                <a:gd name="f453" fmla="*/ f330 1 832570"/>
                <a:gd name="f454" fmla="*/ f331 1 1272087"/>
                <a:gd name="f455" fmla="*/ f332 1 1272087"/>
                <a:gd name="f456" fmla="*/ f333 1 1272087"/>
                <a:gd name="f457" fmla="*/ f334 1 1272087"/>
                <a:gd name="f458" fmla="*/ f335 1 832570"/>
                <a:gd name="f459" fmla="*/ f336 1 1272087"/>
                <a:gd name="f460" fmla="*/ f337 1 832570"/>
                <a:gd name="f461" fmla="*/ f338 1 1272087"/>
                <a:gd name="f462" fmla="*/ f339 1 832570"/>
                <a:gd name="f463" fmla="*/ f340 1 1272087"/>
                <a:gd name="f464" fmla="*/ f341 1 832570"/>
                <a:gd name="f465" fmla="*/ f342 1 1272087"/>
                <a:gd name="f466" fmla="*/ f343 1 832570"/>
                <a:gd name="f467" fmla="*/ f344 1 1272087"/>
                <a:gd name="f468" fmla="*/ f345 1 832570"/>
                <a:gd name="f469" fmla="*/ f346 1 1272087"/>
                <a:gd name="f470" fmla="*/ f347 1 1272087"/>
                <a:gd name="f471" fmla="*/ f348 1 832570"/>
                <a:gd name="f472" fmla="*/ f349 1 1272087"/>
                <a:gd name="f473" fmla="*/ f350 1 832570"/>
                <a:gd name="f474" fmla="*/ f351 1 1272087"/>
                <a:gd name="f475" fmla="*/ f352 1 1272087"/>
                <a:gd name="f476" fmla="*/ f353 1 832570"/>
                <a:gd name="f477" fmla="*/ f354 1 1272087"/>
                <a:gd name="f478" fmla="*/ f355 1 832570"/>
                <a:gd name="f479" fmla="*/ f356 1 1272087"/>
                <a:gd name="f480" fmla="*/ f357 1 832570"/>
                <a:gd name="f481" fmla="*/ f358 1 1272087"/>
                <a:gd name="f482" fmla="*/ f359 1 832570"/>
                <a:gd name="f483" fmla="*/ f360 1 1272087"/>
                <a:gd name="f484" fmla="*/ f361 1 832570"/>
                <a:gd name="f485" fmla="*/ f362 1 1272087"/>
                <a:gd name="f486" fmla="*/ f363 1 832570"/>
                <a:gd name="f487" fmla="*/ f364 1 1272087"/>
                <a:gd name="f488" fmla="*/ f365 1 832570"/>
                <a:gd name="f489" fmla="*/ f366 1 1272087"/>
                <a:gd name="f490" fmla="*/ f367 1 832570"/>
                <a:gd name="f491" fmla="*/ f368 1 1272087"/>
                <a:gd name="f492" fmla="*/ f369 1 832570"/>
                <a:gd name="f493" fmla="*/ f370 1 1272087"/>
                <a:gd name="f494" fmla="*/ f371 1 832570"/>
                <a:gd name="f495" fmla="*/ f372 1 1272087"/>
                <a:gd name="f496" fmla="*/ f373 1 832570"/>
                <a:gd name="f497" fmla="*/ f374 1 1272087"/>
                <a:gd name="f498" fmla="*/ f375 1 832570"/>
                <a:gd name="f499" fmla="*/ f376 1 1272087"/>
                <a:gd name="f500" fmla="*/ f377 1 832570"/>
                <a:gd name="f501" fmla="*/ f378 1 1272087"/>
                <a:gd name="f502" fmla="*/ f379 1 832570"/>
                <a:gd name="f503" fmla="*/ f380 1 1272087"/>
                <a:gd name="f504" fmla="*/ f381 1 832570"/>
                <a:gd name="f505" fmla="*/ f382 1 1272087"/>
                <a:gd name="f506" fmla="*/ f383 1 832570"/>
                <a:gd name="f507" fmla="*/ f384 1 1272087"/>
                <a:gd name="f508" fmla="*/ f385 1 832570"/>
                <a:gd name="f509" fmla="*/ f386 1 1272087"/>
                <a:gd name="f510" fmla="*/ f387 1 1272087"/>
                <a:gd name="f511" fmla="*/ f388 1 832570"/>
                <a:gd name="f512" fmla="*/ f389 1 1272087"/>
                <a:gd name="f513" fmla="*/ f390 1 832570"/>
                <a:gd name="f514" fmla="*/ f391 1 1272087"/>
                <a:gd name="f515" fmla="*/ f392 1 1272087"/>
                <a:gd name="f516" fmla="*/ f393 1 832570"/>
                <a:gd name="f517" fmla="*/ f394 1 1272087"/>
                <a:gd name="f518" fmla="*/ f395 1 1272087"/>
                <a:gd name="f519" fmla="*/ f396 1 832570"/>
                <a:gd name="f520" fmla="*/ f397 1 1272087"/>
                <a:gd name="f521" fmla="*/ f398 1 832570"/>
                <a:gd name="f522" fmla="*/ f399 1 1272087"/>
                <a:gd name="f523" fmla="*/ f400 1 832570"/>
                <a:gd name="f524" fmla="*/ f401 1 1272087"/>
                <a:gd name="f525" fmla="*/ f402 1 832570"/>
                <a:gd name="f526" fmla="*/ f403 1 1272087"/>
                <a:gd name="f527" fmla="*/ f404 1 832570"/>
                <a:gd name="f528" fmla="*/ f405 1 1272087"/>
                <a:gd name="f529" fmla="*/ f406 1 832570"/>
                <a:gd name="f530" fmla="*/ f407 1 1272087"/>
                <a:gd name="f531" fmla="*/ f408 1 832570"/>
                <a:gd name="f532" fmla="*/ f409 1 1272087"/>
                <a:gd name="f533" fmla="*/ f410 1 1272087"/>
                <a:gd name="f534" fmla="*/ f411 1 832570"/>
                <a:gd name="f535" fmla="*/ f412 1 1272087"/>
                <a:gd name="f536" fmla="*/ f413 1 832570"/>
                <a:gd name="f537" fmla="*/ f414 1 1272087"/>
                <a:gd name="f538" fmla="*/ f415 1 832570"/>
                <a:gd name="f539" fmla="*/ f416 1 1272087"/>
                <a:gd name="f540" fmla="*/ f417 1 832570"/>
                <a:gd name="f541" fmla="*/ f418 1 1272087"/>
                <a:gd name="f542" fmla="*/ f419 1 832570"/>
                <a:gd name="f543" fmla="*/ f420 1 1272087"/>
                <a:gd name="f544" fmla="*/ f421 1 1272087"/>
                <a:gd name="f545" fmla="*/ f422 1 832570"/>
                <a:gd name="f546" fmla="*/ f423 1 1272087"/>
                <a:gd name="f547" fmla="*/ f424 1 832570"/>
                <a:gd name="f548" fmla="*/ f5 1 f301"/>
                <a:gd name="f549" fmla="*/ f6 1 f301"/>
                <a:gd name="f550" fmla="*/ f5 1 f302"/>
                <a:gd name="f551" fmla="*/ f7 1 f302"/>
                <a:gd name="f552" fmla="+- f425 0 f1"/>
                <a:gd name="f553" fmla="*/ f426 1 f301"/>
                <a:gd name="f554" fmla="*/ f427 1 f302"/>
                <a:gd name="f555" fmla="*/ f428 1 f301"/>
                <a:gd name="f556" fmla="*/ f429 1 f302"/>
                <a:gd name="f557" fmla="*/ f430 1 f301"/>
                <a:gd name="f558" fmla="*/ f431 1 f302"/>
                <a:gd name="f559" fmla="*/ f432 1 f301"/>
                <a:gd name="f560" fmla="*/ f433 1 f302"/>
                <a:gd name="f561" fmla="*/ f434 1 f301"/>
                <a:gd name="f562" fmla="*/ f435 1 f302"/>
                <a:gd name="f563" fmla="*/ f436 1 f301"/>
                <a:gd name="f564" fmla="*/ f437 1 f301"/>
                <a:gd name="f565" fmla="*/ f438 1 f302"/>
                <a:gd name="f566" fmla="*/ f439 1 f302"/>
                <a:gd name="f567" fmla="*/ f440 1 f301"/>
                <a:gd name="f568" fmla="*/ f441 1 f301"/>
                <a:gd name="f569" fmla="*/ f442 1 f302"/>
                <a:gd name="f570" fmla="*/ f443 1 f301"/>
                <a:gd name="f571" fmla="*/ f444 1 f302"/>
                <a:gd name="f572" fmla="*/ f445 1 f301"/>
                <a:gd name="f573" fmla="*/ f446 1 f302"/>
                <a:gd name="f574" fmla="*/ f447 1 f301"/>
                <a:gd name="f575" fmla="*/ f448 1 f301"/>
                <a:gd name="f576" fmla="*/ f449 1 f302"/>
                <a:gd name="f577" fmla="*/ f450 1 f301"/>
                <a:gd name="f578" fmla="*/ f451 1 f301"/>
                <a:gd name="f579" fmla="*/ f452 1 f302"/>
                <a:gd name="f580" fmla="*/ f453 1 f302"/>
                <a:gd name="f581" fmla="*/ f454 1 f301"/>
                <a:gd name="f582" fmla="*/ f455 1 f301"/>
                <a:gd name="f583" fmla="*/ f456 1 f301"/>
                <a:gd name="f584" fmla="*/ f457 1 f301"/>
                <a:gd name="f585" fmla="*/ f458 1 f302"/>
                <a:gd name="f586" fmla="*/ f459 1 f301"/>
                <a:gd name="f587" fmla="*/ f460 1 f302"/>
                <a:gd name="f588" fmla="*/ f461 1 f301"/>
                <a:gd name="f589" fmla="*/ f462 1 f302"/>
                <a:gd name="f590" fmla="*/ f463 1 f301"/>
                <a:gd name="f591" fmla="*/ f464 1 f302"/>
                <a:gd name="f592" fmla="*/ f465 1 f301"/>
                <a:gd name="f593" fmla="*/ f466 1 f302"/>
                <a:gd name="f594" fmla="*/ f467 1 f301"/>
                <a:gd name="f595" fmla="*/ f468 1 f302"/>
                <a:gd name="f596" fmla="*/ f469 1 f301"/>
                <a:gd name="f597" fmla="*/ f470 1 f301"/>
                <a:gd name="f598" fmla="*/ f471 1 f302"/>
                <a:gd name="f599" fmla="*/ f472 1 f301"/>
                <a:gd name="f600" fmla="*/ f473 1 f302"/>
                <a:gd name="f601" fmla="*/ f474 1 f301"/>
                <a:gd name="f602" fmla="*/ f475 1 f301"/>
                <a:gd name="f603" fmla="*/ f476 1 f302"/>
                <a:gd name="f604" fmla="*/ f477 1 f301"/>
                <a:gd name="f605" fmla="*/ f478 1 f302"/>
                <a:gd name="f606" fmla="*/ f479 1 f301"/>
                <a:gd name="f607" fmla="*/ f480 1 f302"/>
                <a:gd name="f608" fmla="*/ f481 1 f301"/>
                <a:gd name="f609" fmla="*/ f482 1 f302"/>
                <a:gd name="f610" fmla="*/ f483 1 f301"/>
                <a:gd name="f611" fmla="*/ f484 1 f302"/>
                <a:gd name="f612" fmla="*/ f485 1 f301"/>
                <a:gd name="f613" fmla="*/ f486 1 f302"/>
                <a:gd name="f614" fmla="*/ f487 1 f301"/>
                <a:gd name="f615" fmla="*/ f488 1 f302"/>
                <a:gd name="f616" fmla="*/ f489 1 f301"/>
                <a:gd name="f617" fmla="*/ f490 1 f302"/>
                <a:gd name="f618" fmla="*/ f491 1 f301"/>
                <a:gd name="f619" fmla="*/ f492 1 f302"/>
                <a:gd name="f620" fmla="*/ f493 1 f301"/>
                <a:gd name="f621" fmla="*/ f494 1 f302"/>
                <a:gd name="f622" fmla="*/ f495 1 f301"/>
                <a:gd name="f623" fmla="*/ f496 1 f302"/>
                <a:gd name="f624" fmla="*/ f497 1 f301"/>
                <a:gd name="f625" fmla="*/ f498 1 f302"/>
                <a:gd name="f626" fmla="*/ f499 1 f301"/>
                <a:gd name="f627" fmla="*/ f500 1 f302"/>
                <a:gd name="f628" fmla="*/ f501 1 f301"/>
                <a:gd name="f629" fmla="*/ f502 1 f302"/>
                <a:gd name="f630" fmla="*/ f503 1 f301"/>
                <a:gd name="f631" fmla="*/ f504 1 f302"/>
                <a:gd name="f632" fmla="*/ f505 1 f301"/>
                <a:gd name="f633" fmla="*/ f506 1 f302"/>
                <a:gd name="f634" fmla="*/ f507 1 f301"/>
                <a:gd name="f635" fmla="*/ f508 1 f302"/>
                <a:gd name="f636" fmla="*/ f509 1 f301"/>
                <a:gd name="f637" fmla="*/ f510 1 f301"/>
                <a:gd name="f638" fmla="*/ f511 1 f302"/>
                <a:gd name="f639" fmla="*/ f512 1 f301"/>
                <a:gd name="f640" fmla="*/ f513 1 f302"/>
                <a:gd name="f641" fmla="*/ f514 1 f301"/>
                <a:gd name="f642" fmla="*/ f515 1 f301"/>
                <a:gd name="f643" fmla="*/ f516 1 f302"/>
                <a:gd name="f644" fmla="*/ f517 1 f301"/>
                <a:gd name="f645" fmla="*/ f518 1 f301"/>
                <a:gd name="f646" fmla="*/ f519 1 f302"/>
                <a:gd name="f647" fmla="*/ f520 1 f301"/>
                <a:gd name="f648" fmla="*/ f521 1 f302"/>
                <a:gd name="f649" fmla="*/ f522 1 f301"/>
                <a:gd name="f650" fmla="*/ f523 1 f302"/>
                <a:gd name="f651" fmla="*/ f524 1 f301"/>
                <a:gd name="f652" fmla="*/ f525 1 f302"/>
                <a:gd name="f653" fmla="*/ f526 1 f301"/>
                <a:gd name="f654" fmla="*/ f527 1 f302"/>
                <a:gd name="f655" fmla="*/ f528 1 f301"/>
                <a:gd name="f656" fmla="*/ f529 1 f302"/>
                <a:gd name="f657" fmla="*/ f530 1 f301"/>
                <a:gd name="f658" fmla="*/ f531 1 f302"/>
                <a:gd name="f659" fmla="*/ f532 1 f301"/>
                <a:gd name="f660" fmla="*/ f533 1 f301"/>
                <a:gd name="f661" fmla="*/ f534 1 f302"/>
                <a:gd name="f662" fmla="*/ f535 1 f301"/>
                <a:gd name="f663" fmla="*/ f536 1 f302"/>
                <a:gd name="f664" fmla="*/ f537 1 f301"/>
                <a:gd name="f665" fmla="*/ f538 1 f302"/>
                <a:gd name="f666" fmla="*/ f539 1 f301"/>
                <a:gd name="f667" fmla="*/ f540 1 f302"/>
                <a:gd name="f668" fmla="*/ f541 1 f301"/>
                <a:gd name="f669" fmla="*/ f542 1 f302"/>
                <a:gd name="f670" fmla="*/ f543 1 f301"/>
                <a:gd name="f671" fmla="*/ f544 1 f301"/>
                <a:gd name="f672" fmla="*/ f545 1 f302"/>
                <a:gd name="f673" fmla="*/ f546 1 f301"/>
                <a:gd name="f674" fmla="*/ f547 1 f302"/>
                <a:gd name="f675" fmla="*/ f548 f296 1"/>
                <a:gd name="f676" fmla="*/ f549 f296 1"/>
                <a:gd name="f677" fmla="*/ f551 f297 1"/>
                <a:gd name="f678" fmla="*/ f550 f297 1"/>
                <a:gd name="f679" fmla="*/ f553 f296 1"/>
                <a:gd name="f680" fmla="*/ f554 f297 1"/>
                <a:gd name="f681" fmla="*/ f555 f296 1"/>
                <a:gd name="f682" fmla="*/ f556 f297 1"/>
                <a:gd name="f683" fmla="*/ f557 f296 1"/>
                <a:gd name="f684" fmla="*/ f558 f297 1"/>
                <a:gd name="f685" fmla="*/ f559 f296 1"/>
                <a:gd name="f686" fmla="*/ f560 f297 1"/>
                <a:gd name="f687" fmla="*/ f561 f296 1"/>
                <a:gd name="f688" fmla="*/ f562 f297 1"/>
                <a:gd name="f689" fmla="*/ f563 f296 1"/>
                <a:gd name="f690" fmla="*/ f564 f296 1"/>
                <a:gd name="f691" fmla="*/ f565 f297 1"/>
                <a:gd name="f692" fmla="*/ f566 f297 1"/>
                <a:gd name="f693" fmla="*/ f567 f296 1"/>
                <a:gd name="f694" fmla="*/ f568 f296 1"/>
                <a:gd name="f695" fmla="*/ f569 f297 1"/>
                <a:gd name="f696" fmla="*/ f570 f296 1"/>
                <a:gd name="f697" fmla="*/ f571 f297 1"/>
                <a:gd name="f698" fmla="*/ f572 f296 1"/>
                <a:gd name="f699" fmla="*/ f573 f297 1"/>
                <a:gd name="f700" fmla="*/ f574 f296 1"/>
                <a:gd name="f701" fmla="*/ f575 f296 1"/>
                <a:gd name="f702" fmla="*/ f576 f297 1"/>
                <a:gd name="f703" fmla="*/ f577 f296 1"/>
                <a:gd name="f704" fmla="*/ f578 f296 1"/>
                <a:gd name="f705" fmla="*/ f579 f297 1"/>
                <a:gd name="f706" fmla="*/ f580 f297 1"/>
                <a:gd name="f707" fmla="*/ f581 f296 1"/>
                <a:gd name="f708" fmla="*/ f582 f296 1"/>
                <a:gd name="f709" fmla="*/ f583 f296 1"/>
                <a:gd name="f710" fmla="*/ f584 f296 1"/>
                <a:gd name="f711" fmla="*/ f585 f297 1"/>
                <a:gd name="f712" fmla="*/ f586 f296 1"/>
                <a:gd name="f713" fmla="*/ f587 f297 1"/>
                <a:gd name="f714" fmla="*/ f588 f296 1"/>
                <a:gd name="f715" fmla="*/ f589 f297 1"/>
                <a:gd name="f716" fmla="*/ f590 f296 1"/>
                <a:gd name="f717" fmla="*/ f591 f297 1"/>
                <a:gd name="f718" fmla="*/ f592 f296 1"/>
                <a:gd name="f719" fmla="*/ f593 f297 1"/>
                <a:gd name="f720" fmla="*/ f594 f296 1"/>
                <a:gd name="f721" fmla="*/ f595 f297 1"/>
                <a:gd name="f722" fmla="*/ f596 f296 1"/>
                <a:gd name="f723" fmla="*/ f597 f296 1"/>
                <a:gd name="f724" fmla="*/ f598 f297 1"/>
                <a:gd name="f725" fmla="*/ f599 f296 1"/>
                <a:gd name="f726" fmla="*/ f600 f297 1"/>
                <a:gd name="f727" fmla="*/ f601 f296 1"/>
                <a:gd name="f728" fmla="*/ f602 f296 1"/>
                <a:gd name="f729" fmla="*/ f603 f297 1"/>
                <a:gd name="f730" fmla="*/ f604 f296 1"/>
                <a:gd name="f731" fmla="*/ f605 f297 1"/>
                <a:gd name="f732" fmla="*/ f606 f296 1"/>
                <a:gd name="f733" fmla="*/ f607 f297 1"/>
                <a:gd name="f734" fmla="*/ f608 f296 1"/>
                <a:gd name="f735" fmla="*/ f609 f297 1"/>
                <a:gd name="f736" fmla="*/ f610 f296 1"/>
                <a:gd name="f737" fmla="*/ f611 f297 1"/>
                <a:gd name="f738" fmla="*/ f612 f296 1"/>
                <a:gd name="f739" fmla="*/ f613 f297 1"/>
                <a:gd name="f740" fmla="*/ f614 f296 1"/>
                <a:gd name="f741" fmla="*/ f615 f297 1"/>
                <a:gd name="f742" fmla="*/ f616 f296 1"/>
                <a:gd name="f743" fmla="*/ f617 f297 1"/>
                <a:gd name="f744" fmla="*/ f618 f296 1"/>
                <a:gd name="f745" fmla="*/ f619 f297 1"/>
                <a:gd name="f746" fmla="*/ f620 f296 1"/>
                <a:gd name="f747" fmla="*/ f621 f297 1"/>
                <a:gd name="f748" fmla="*/ f622 f296 1"/>
                <a:gd name="f749" fmla="*/ f623 f297 1"/>
                <a:gd name="f750" fmla="*/ f624 f296 1"/>
                <a:gd name="f751" fmla="*/ f625 f297 1"/>
                <a:gd name="f752" fmla="*/ f626 f296 1"/>
                <a:gd name="f753" fmla="*/ f627 f297 1"/>
                <a:gd name="f754" fmla="*/ f628 f296 1"/>
                <a:gd name="f755" fmla="*/ f629 f297 1"/>
                <a:gd name="f756" fmla="*/ f630 f296 1"/>
                <a:gd name="f757" fmla="*/ f631 f297 1"/>
                <a:gd name="f758" fmla="*/ f632 f296 1"/>
                <a:gd name="f759" fmla="*/ f633 f297 1"/>
                <a:gd name="f760" fmla="*/ f634 f296 1"/>
                <a:gd name="f761" fmla="*/ f635 f297 1"/>
                <a:gd name="f762" fmla="*/ f636 f296 1"/>
                <a:gd name="f763" fmla="*/ f637 f296 1"/>
                <a:gd name="f764" fmla="*/ f638 f297 1"/>
                <a:gd name="f765" fmla="*/ f639 f296 1"/>
                <a:gd name="f766" fmla="*/ f640 f297 1"/>
                <a:gd name="f767" fmla="*/ f641 f296 1"/>
                <a:gd name="f768" fmla="*/ f642 f296 1"/>
                <a:gd name="f769" fmla="*/ f643 f297 1"/>
                <a:gd name="f770" fmla="*/ f644 f296 1"/>
                <a:gd name="f771" fmla="*/ f645 f296 1"/>
                <a:gd name="f772" fmla="*/ f646 f297 1"/>
                <a:gd name="f773" fmla="*/ f647 f296 1"/>
                <a:gd name="f774" fmla="*/ f648 f297 1"/>
                <a:gd name="f775" fmla="*/ f649 f296 1"/>
                <a:gd name="f776" fmla="*/ f650 f297 1"/>
                <a:gd name="f777" fmla="*/ f651 f296 1"/>
                <a:gd name="f778" fmla="*/ f652 f297 1"/>
                <a:gd name="f779" fmla="*/ f653 f296 1"/>
                <a:gd name="f780" fmla="*/ f654 f297 1"/>
                <a:gd name="f781" fmla="*/ f655 f296 1"/>
                <a:gd name="f782" fmla="*/ f656 f297 1"/>
                <a:gd name="f783" fmla="*/ f657 f296 1"/>
                <a:gd name="f784" fmla="*/ f658 f297 1"/>
                <a:gd name="f785" fmla="*/ f659 f296 1"/>
                <a:gd name="f786" fmla="*/ f660 f296 1"/>
                <a:gd name="f787" fmla="*/ f661 f297 1"/>
                <a:gd name="f788" fmla="*/ f662 f296 1"/>
                <a:gd name="f789" fmla="*/ f663 f297 1"/>
                <a:gd name="f790" fmla="*/ f664 f296 1"/>
                <a:gd name="f791" fmla="*/ f665 f297 1"/>
                <a:gd name="f792" fmla="*/ f666 f296 1"/>
                <a:gd name="f793" fmla="*/ f667 f297 1"/>
                <a:gd name="f794" fmla="*/ f668 f296 1"/>
                <a:gd name="f795" fmla="*/ f669 f297 1"/>
                <a:gd name="f796" fmla="*/ f670 f296 1"/>
                <a:gd name="f797" fmla="*/ f671 f296 1"/>
                <a:gd name="f798" fmla="*/ f672 f297 1"/>
                <a:gd name="f799" fmla="*/ f673 f296 1"/>
                <a:gd name="f800" fmla="*/ f674 f297 1"/>
              </a:gdLst>
              <a:ahLst/>
              <a:cxnLst>
                <a:cxn ang="3cd4">
                  <a:pos x="hc" y="t"/>
                </a:cxn>
                <a:cxn ang="0">
                  <a:pos x="r" y="vc"/>
                </a:cxn>
                <a:cxn ang="cd4">
                  <a:pos x="hc" y="b"/>
                </a:cxn>
                <a:cxn ang="cd2">
                  <a:pos x="l" y="vc"/>
                </a:cxn>
                <a:cxn ang="f552">
                  <a:pos x="f679" y="f680"/>
                </a:cxn>
                <a:cxn ang="f552">
                  <a:pos x="f681" y="f682"/>
                </a:cxn>
                <a:cxn ang="f552">
                  <a:pos x="f683" y="f684"/>
                </a:cxn>
                <a:cxn ang="f552">
                  <a:pos x="f685" y="f686"/>
                </a:cxn>
                <a:cxn ang="f552">
                  <a:pos x="f687" y="f688"/>
                </a:cxn>
                <a:cxn ang="f552">
                  <a:pos x="f689" y="f688"/>
                </a:cxn>
                <a:cxn ang="f552">
                  <a:pos x="f690" y="f691"/>
                </a:cxn>
                <a:cxn ang="f552">
                  <a:pos x="f689" y="f692"/>
                </a:cxn>
                <a:cxn ang="f552">
                  <a:pos x="f693" y="f692"/>
                </a:cxn>
                <a:cxn ang="f552">
                  <a:pos x="f694" y="f695"/>
                </a:cxn>
                <a:cxn ang="f552">
                  <a:pos x="f696" y="f697"/>
                </a:cxn>
                <a:cxn ang="f552">
                  <a:pos x="f698" y="f699"/>
                </a:cxn>
                <a:cxn ang="f552">
                  <a:pos x="f700" y="f699"/>
                </a:cxn>
                <a:cxn ang="f552">
                  <a:pos x="f701" y="f702"/>
                </a:cxn>
                <a:cxn ang="f552">
                  <a:pos x="f703" y="f702"/>
                </a:cxn>
                <a:cxn ang="f552">
                  <a:pos x="f704" y="f705"/>
                </a:cxn>
                <a:cxn ang="f552">
                  <a:pos x="f703" y="f706"/>
                </a:cxn>
                <a:cxn ang="f552">
                  <a:pos x="f707" y="f706"/>
                </a:cxn>
                <a:cxn ang="f552">
                  <a:pos x="f708" y="f705"/>
                </a:cxn>
                <a:cxn ang="f552">
                  <a:pos x="f707" y="f702"/>
                </a:cxn>
                <a:cxn ang="f552">
                  <a:pos x="f709" y="f702"/>
                </a:cxn>
                <a:cxn ang="f552">
                  <a:pos x="f710" y="f711"/>
                </a:cxn>
                <a:cxn ang="f552">
                  <a:pos x="f712" y="f713"/>
                </a:cxn>
                <a:cxn ang="f552">
                  <a:pos x="f714" y="f715"/>
                </a:cxn>
                <a:cxn ang="f552">
                  <a:pos x="f716" y="f717"/>
                </a:cxn>
                <a:cxn ang="f552">
                  <a:pos x="f718" y="f719"/>
                </a:cxn>
                <a:cxn ang="f552">
                  <a:pos x="f720" y="f721"/>
                </a:cxn>
                <a:cxn ang="f552">
                  <a:pos x="f722" y="f721"/>
                </a:cxn>
                <a:cxn ang="f552">
                  <a:pos x="f723" y="f724"/>
                </a:cxn>
                <a:cxn ang="f552">
                  <a:pos x="f725" y="f726"/>
                </a:cxn>
                <a:cxn ang="f552">
                  <a:pos x="f727" y="f726"/>
                </a:cxn>
                <a:cxn ang="f552">
                  <a:pos x="f728" y="f729"/>
                </a:cxn>
                <a:cxn ang="f552">
                  <a:pos x="f730" y="f731"/>
                </a:cxn>
                <a:cxn ang="f552">
                  <a:pos x="f732" y="f733"/>
                </a:cxn>
                <a:cxn ang="f552">
                  <a:pos x="f734" y="f735"/>
                </a:cxn>
                <a:cxn ang="f552">
                  <a:pos x="f736" y="f737"/>
                </a:cxn>
                <a:cxn ang="f552">
                  <a:pos x="f738" y="f739"/>
                </a:cxn>
                <a:cxn ang="f552">
                  <a:pos x="f740" y="f741"/>
                </a:cxn>
                <a:cxn ang="f552">
                  <a:pos x="f742" y="f743"/>
                </a:cxn>
                <a:cxn ang="f552">
                  <a:pos x="f744" y="f745"/>
                </a:cxn>
                <a:cxn ang="f552">
                  <a:pos x="f746" y="f747"/>
                </a:cxn>
                <a:cxn ang="f552">
                  <a:pos x="f748" y="f749"/>
                </a:cxn>
                <a:cxn ang="f552">
                  <a:pos x="f679" y="f680"/>
                </a:cxn>
                <a:cxn ang="f552">
                  <a:pos x="f750" y="f751"/>
                </a:cxn>
                <a:cxn ang="f552">
                  <a:pos x="f752" y="f753"/>
                </a:cxn>
                <a:cxn ang="f552">
                  <a:pos x="f754" y="f755"/>
                </a:cxn>
                <a:cxn ang="f552">
                  <a:pos x="f756" y="f757"/>
                </a:cxn>
                <a:cxn ang="f552">
                  <a:pos x="f758" y="f759"/>
                </a:cxn>
                <a:cxn ang="f552">
                  <a:pos x="f760" y="f761"/>
                </a:cxn>
                <a:cxn ang="f552">
                  <a:pos x="f762" y="f721"/>
                </a:cxn>
                <a:cxn ang="f552">
                  <a:pos x="f763" y="f721"/>
                </a:cxn>
                <a:cxn ang="f552">
                  <a:pos x="f750" y="f764"/>
                </a:cxn>
                <a:cxn ang="f552">
                  <a:pos x="f765" y="f766"/>
                </a:cxn>
                <a:cxn ang="f552">
                  <a:pos x="f767" y="f766"/>
                </a:cxn>
                <a:cxn ang="f552">
                  <a:pos x="f768" y="f769"/>
                </a:cxn>
                <a:cxn ang="f552">
                  <a:pos x="f765" y="f766"/>
                </a:cxn>
                <a:cxn ang="f552">
                  <a:pos x="f770" y="f766"/>
                </a:cxn>
                <a:cxn ang="f552">
                  <a:pos x="f771" y="f772"/>
                </a:cxn>
                <a:cxn ang="f552">
                  <a:pos x="f773" y="f774"/>
                </a:cxn>
                <a:cxn ang="f552">
                  <a:pos x="f775" y="f776"/>
                </a:cxn>
                <a:cxn ang="f552">
                  <a:pos x="f777" y="f778"/>
                </a:cxn>
                <a:cxn ang="f552">
                  <a:pos x="f779" y="f780"/>
                </a:cxn>
                <a:cxn ang="f552">
                  <a:pos x="f781" y="f782"/>
                </a:cxn>
                <a:cxn ang="f552">
                  <a:pos x="f783" y="f784"/>
                </a:cxn>
                <a:cxn ang="f552">
                  <a:pos x="f785" y="f784"/>
                </a:cxn>
                <a:cxn ang="f552">
                  <a:pos x="f679" y="f764"/>
                </a:cxn>
                <a:cxn ang="f552">
                  <a:pos x="f786" y="f787"/>
                </a:cxn>
                <a:cxn ang="f552">
                  <a:pos x="f788" y="f789"/>
                </a:cxn>
                <a:cxn ang="f552">
                  <a:pos x="f790" y="f791"/>
                </a:cxn>
                <a:cxn ang="f552">
                  <a:pos x="f792" y="f793"/>
                </a:cxn>
                <a:cxn ang="f552">
                  <a:pos x="f794" y="f795"/>
                </a:cxn>
                <a:cxn ang="f552">
                  <a:pos x="f796" y="f776"/>
                </a:cxn>
                <a:cxn ang="f552">
                  <a:pos x="f797" y="f798"/>
                </a:cxn>
                <a:cxn ang="f552">
                  <a:pos x="f799" y="f800"/>
                </a:cxn>
                <a:cxn ang="f552">
                  <a:pos x="f679" y="f764"/>
                </a:cxn>
              </a:cxnLst>
              <a:rect l="f675" t="f678" r="f676" b="f677"/>
              <a:pathLst>
                <a:path w="1272087" h="832570">
                  <a:moveTo>
                    <a:pt x="f8" y="f9"/>
                  </a:moveTo>
                  <a:cubicBezTo>
                    <a:pt x="f10" y="f11"/>
                    <a:pt x="f12" y="f13"/>
                    <a:pt x="f14" y="f15"/>
                  </a:cubicBezTo>
                  <a:lnTo>
                    <a:pt x="f16" y="f17"/>
                  </a:lnTo>
                  <a:cubicBezTo>
                    <a:pt x="f18" y="f19"/>
                    <a:pt x="f20" y="f21"/>
                    <a:pt x="f22" y="f23"/>
                  </a:cubicBezTo>
                  <a:cubicBezTo>
                    <a:pt x="f24" y="f25"/>
                    <a:pt x="f26" y="f27"/>
                    <a:pt x="f28" y="f29"/>
                  </a:cubicBezTo>
                  <a:lnTo>
                    <a:pt x="f30" y="f29"/>
                  </a:lnTo>
                  <a:cubicBezTo>
                    <a:pt x="f31" y="f29"/>
                    <a:pt x="f32" y="f33"/>
                    <a:pt x="f32" y="f34"/>
                  </a:cubicBezTo>
                  <a:cubicBezTo>
                    <a:pt x="f32" y="f35"/>
                    <a:pt x="f31" y="f5"/>
                    <a:pt x="f30" y="f5"/>
                  </a:cubicBezTo>
                  <a:lnTo>
                    <a:pt x="f36" y="f5"/>
                  </a:lnTo>
                  <a:cubicBezTo>
                    <a:pt x="f37" y="f38"/>
                    <a:pt x="f39" y="f40"/>
                    <a:pt x="f41" y="f42"/>
                  </a:cubicBezTo>
                  <a:cubicBezTo>
                    <a:pt x="f43" y="f44"/>
                    <a:pt x="f45" y="f46"/>
                    <a:pt x="f47" y="f48"/>
                  </a:cubicBezTo>
                  <a:lnTo>
                    <a:pt x="f49" y="f50"/>
                  </a:lnTo>
                  <a:lnTo>
                    <a:pt x="f51" y="f50"/>
                  </a:lnTo>
                  <a:cubicBezTo>
                    <a:pt x="f52" y="f53"/>
                    <a:pt x="f54" y="f55"/>
                    <a:pt x="f56" y="f57"/>
                  </a:cubicBezTo>
                  <a:lnTo>
                    <a:pt x="f58" y="f57"/>
                  </a:lnTo>
                  <a:cubicBezTo>
                    <a:pt x="f59" y="f57"/>
                    <a:pt x="f60" y="f61"/>
                    <a:pt x="f60" y="f62"/>
                  </a:cubicBezTo>
                  <a:cubicBezTo>
                    <a:pt x="f60" y="f63"/>
                    <a:pt x="f59" y="f64"/>
                    <a:pt x="f58" y="f64"/>
                  </a:cubicBezTo>
                  <a:lnTo>
                    <a:pt x="f65" y="f64"/>
                  </a:lnTo>
                  <a:cubicBezTo>
                    <a:pt x="f66" y="f64"/>
                    <a:pt x="f67" y="f63"/>
                    <a:pt x="f67" y="f62"/>
                  </a:cubicBezTo>
                  <a:cubicBezTo>
                    <a:pt x="f67" y="f61"/>
                    <a:pt x="f66" y="f57"/>
                    <a:pt x="f65" y="f57"/>
                  </a:cubicBezTo>
                  <a:lnTo>
                    <a:pt x="f68" y="f57"/>
                  </a:lnTo>
                  <a:cubicBezTo>
                    <a:pt x="f69" y="f70"/>
                    <a:pt x="f71" y="f72"/>
                    <a:pt x="f73" y="f74"/>
                  </a:cubicBezTo>
                  <a:lnTo>
                    <a:pt x="f75" y="f76"/>
                  </a:lnTo>
                  <a:cubicBezTo>
                    <a:pt x="f77" y="f78"/>
                    <a:pt x="f79" y="f80"/>
                    <a:pt x="f81" y="f82"/>
                  </a:cubicBezTo>
                  <a:cubicBezTo>
                    <a:pt x="f83" y="f84"/>
                    <a:pt x="f85" y="f86"/>
                    <a:pt x="f87" y="f88"/>
                  </a:cubicBezTo>
                  <a:cubicBezTo>
                    <a:pt x="f89" y="f90"/>
                    <a:pt x="f91" y="f92"/>
                    <a:pt x="f93" y="f94"/>
                  </a:cubicBezTo>
                  <a:cubicBezTo>
                    <a:pt x="f95" y="f96"/>
                    <a:pt x="f97" y="f98"/>
                    <a:pt x="f99" y="f100"/>
                  </a:cubicBezTo>
                  <a:lnTo>
                    <a:pt x="f101" y="f100"/>
                  </a:lnTo>
                  <a:cubicBezTo>
                    <a:pt x="f102" y="f103"/>
                    <a:pt x="f104" y="f105"/>
                    <a:pt x="f106" y="f107"/>
                  </a:cubicBezTo>
                  <a:cubicBezTo>
                    <a:pt x="f108" y="f109"/>
                    <a:pt x="f110" y="f111"/>
                    <a:pt x="f112" y="f113"/>
                  </a:cubicBezTo>
                  <a:lnTo>
                    <a:pt x="f114" y="f113"/>
                  </a:lnTo>
                  <a:lnTo>
                    <a:pt x="f115" y="f116"/>
                  </a:lnTo>
                  <a:cubicBezTo>
                    <a:pt x="f117" y="f118"/>
                    <a:pt x="f119" y="f120"/>
                    <a:pt x="f121" y="f122"/>
                  </a:cubicBezTo>
                  <a:cubicBezTo>
                    <a:pt x="f123" y="f124"/>
                    <a:pt x="f125" y="f126"/>
                    <a:pt x="f127" y="f128"/>
                  </a:cubicBezTo>
                  <a:lnTo>
                    <a:pt x="f129" y="f130"/>
                  </a:lnTo>
                  <a:cubicBezTo>
                    <a:pt x="f131" y="f132"/>
                    <a:pt x="f133" y="f134"/>
                    <a:pt x="f135" y="f136"/>
                  </a:cubicBezTo>
                  <a:cubicBezTo>
                    <a:pt x="f137" y="f138"/>
                    <a:pt x="f139" y="f140"/>
                    <a:pt x="f141" y="f142"/>
                  </a:cubicBezTo>
                  <a:lnTo>
                    <a:pt x="f143" y="f144"/>
                  </a:lnTo>
                  <a:lnTo>
                    <a:pt x="f145" y="f146"/>
                  </a:lnTo>
                  <a:cubicBezTo>
                    <a:pt x="f147" y="f148"/>
                    <a:pt x="f149" y="f150"/>
                    <a:pt x="f151" y="f152"/>
                  </a:cubicBezTo>
                  <a:cubicBezTo>
                    <a:pt x="f153" y="f154"/>
                    <a:pt x="f155" y="f156"/>
                    <a:pt x="f157" y="f158"/>
                  </a:cubicBezTo>
                  <a:cubicBezTo>
                    <a:pt x="f159" y="f160"/>
                    <a:pt x="f161" y="f162"/>
                    <a:pt x="f163" y="f164"/>
                  </a:cubicBezTo>
                  <a:cubicBezTo>
                    <a:pt x="f165" y="f166"/>
                    <a:pt x="f167" y="f168"/>
                    <a:pt x="f8" y="f9"/>
                  </a:cubicBezTo>
                  <a:close/>
                  <a:moveTo>
                    <a:pt x="f169" y="f170"/>
                  </a:moveTo>
                  <a:cubicBezTo>
                    <a:pt x="f171" y="f172"/>
                    <a:pt x="f173" y="f174"/>
                    <a:pt x="f175" y="f176"/>
                  </a:cubicBezTo>
                  <a:cubicBezTo>
                    <a:pt x="f177" y="f178"/>
                    <a:pt x="f179" y="f180"/>
                    <a:pt x="f181" y="f182"/>
                  </a:cubicBezTo>
                  <a:cubicBezTo>
                    <a:pt x="f183" y="f184"/>
                    <a:pt x="f185" y="f186"/>
                    <a:pt x="f187" y="f188"/>
                  </a:cubicBezTo>
                  <a:lnTo>
                    <a:pt x="f189" y="f190"/>
                  </a:lnTo>
                  <a:cubicBezTo>
                    <a:pt x="f191" y="f192"/>
                    <a:pt x="f193" y="f194"/>
                    <a:pt x="f195" y="f196"/>
                  </a:cubicBezTo>
                  <a:cubicBezTo>
                    <a:pt x="f197" y="f198"/>
                    <a:pt x="f199" y="f200"/>
                    <a:pt x="f201" y="f100"/>
                  </a:cubicBezTo>
                  <a:lnTo>
                    <a:pt x="f202" y="f100"/>
                  </a:lnTo>
                  <a:cubicBezTo>
                    <a:pt x="f203" y="f204"/>
                    <a:pt x="f205" y="f206"/>
                    <a:pt x="f169" y="f207"/>
                  </a:cubicBezTo>
                  <a:close/>
                  <a:moveTo>
                    <a:pt x="f208" y="f209"/>
                  </a:moveTo>
                  <a:lnTo>
                    <a:pt x="f210" y="f209"/>
                  </a:lnTo>
                  <a:lnTo>
                    <a:pt x="f211" y="f212"/>
                  </a:lnTo>
                  <a:cubicBezTo>
                    <a:pt x="f213" y="f214"/>
                    <a:pt x="f215" y="f216"/>
                    <a:pt x="f208" y="f209"/>
                  </a:cubicBezTo>
                  <a:close/>
                  <a:moveTo>
                    <a:pt x="f217" y="f209"/>
                  </a:moveTo>
                  <a:cubicBezTo>
                    <a:pt x="f218" y="f219"/>
                    <a:pt x="f220" y="f221"/>
                    <a:pt x="f222" y="f223"/>
                  </a:cubicBezTo>
                  <a:lnTo>
                    <a:pt x="f224" y="f225"/>
                  </a:lnTo>
                  <a:cubicBezTo>
                    <a:pt x="f226" y="f227"/>
                    <a:pt x="f228" y="f229"/>
                    <a:pt x="f230" y="f231"/>
                  </a:cubicBezTo>
                  <a:cubicBezTo>
                    <a:pt x="f232" y="f233"/>
                    <a:pt x="f234" y="f235"/>
                    <a:pt x="f236" y="f237"/>
                  </a:cubicBezTo>
                  <a:close/>
                  <a:moveTo>
                    <a:pt x="f238" y="f239"/>
                  </a:moveTo>
                  <a:cubicBezTo>
                    <a:pt x="f240" y="f241"/>
                    <a:pt x="f236" y="f242"/>
                    <a:pt x="f243" y="f244"/>
                  </a:cubicBezTo>
                  <a:cubicBezTo>
                    <a:pt x="f245" y="f246"/>
                    <a:pt x="f247" y="f248"/>
                    <a:pt x="f249" y="f250"/>
                  </a:cubicBezTo>
                  <a:lnTo>
                    <a:pt x="f251" y="f250"/>
                  </a:lnTo>
                  <a:close/>
                  <a:moveTo>
                    <a:pt x="f8" y="f207"/>
                  </a:moveTo>
                  <a:cubicBezTo>
                    <a:pt x="f252" y="f253"/>
                    <a:pt x="f254" y="f255"/>
                    <a:pt x="f256" y="f257"/>
                  </a:cubicBezTo>
                  <a:cubicBezTo>
                    <a:pt x="f258" y="f259"/>
                    <a:pt x="f260" y="f261"/>
                    <a:pt x="f262" y="f263"/>
                  </a:cubicBezTo>
                  <a:lnTo>
                    <a:pt x="f264" y="f265"/>
                  </a:lnTo>
                  <a:cubicBezTo>
                    <a:pt x="f266" y="f267"/>
                    <a:pt x="f268" y="f269"/>
                    <a:pt x="f270" y="f271"/>
                  </a:cubicBezTo>
                  <a:cubicBezTo>
                    <a:pt x="f272" y="f273"/>
                    <a:pt x="f274" y="f275"/>
                    <a:pt x="f276" y="f277"/>
                  </a:cubicBezTo>
                  <a:lnTo>
                    <a:pt x="f278" y="f231"/>
                  </a:lnTo>
                  <a:cubicBezTo>
                    <a:pt x="f279" y="f280"/>
                    <a:pt x="f281" y="f282"/>
                    <a:pt x="f283" y="f284"/>
                  </a:cubicBezTo>
                  <a:cubicBezTo>
                    <a:pt x="f285" y="f286"/>
                    <a:pt x="f287" y="f288"/>
                    <a:pt x="f289" y="f290"/>
                  </a:cubicBezTo>
                  <a:cubicBezTo>
                    <a:pt x="f291" y="f292"/>
                    <a:pt x="f293" y="f294"/>
                    <a:pt x="f8" y="f207"/>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grpSp>
      <p:pic>
        <p:nvPicPr>
          <p:cNvPr id="7" name="Graphic 6" descr="bicycle icon outline">
            <a:extLst>
              <a:ext uri="{FF2B5EF4-FFF2-40B4-BE49-F238E27FC236}">
                <a16:creationId xmlns:a16="http://schemas.microsoft.com/office/drawing/2014/main" id="{C61E448A-C32C-43E4-928F-13563492B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3787" y="7655439"/>
            <a:ext cx="1821932" cy="1821932"/>
          </a:xfrm>
          <a:prstGeom prst="rect">
            <a:avLst/>
          </a:prstGeom>
          <a:noFill/>
          <a:ln cap="flat">
            <a:noFill/>
          </a:ln>
        </p:spPr>
      </p:pic>
      <p:grpSp>
        <p:nvGrpSpPr>
          <p:cNvPr id="8" name="Group 7" descr="stop light icon">
            <a:extLst>
              <a:ext uri="{FF2B5EF4-FFF2-40B4-BE49-F238E27FC236}">
                <a16:creationId xmlns:a16="http://schemas.microsoft.com/office/drawing/2014/main" id="{CAA88F1A-E49D-4E16-8A7A-38AA8D12C709}"/>
              </a:ext>
            </a:extLst>
          </p:cNvPr>
          <p:cNvGrpSpPr/>
          <p:nvPr/>
        </p:nvGrpSpPr>
        <p:grpSpPr>
          <a:xfrm>
            <a:off x="10702247" y="108548"/>
            <a:ext cx="1343473" cy="1343473"/>
            <a:chOff x="10702247" y="108548"/>
            <a:chExt cx="1343473" cy="1343473"/>
          </a:xfrm>
        </p:grpSpPr>
        <p:pic>
          <p:nvPicPr>
            <p:cNvPr id="9" name="Graphic 8" descr="Traffic light">
              <a:extLst>
                <a:ext uri="{FF2B5EF4-FFF2-40B4-BE49-F238E27FC236}">
                  <a16:creationId xmlns:a16="http://schemas.microsoft.com/office/drawing/2014/main" id="{E813838E-2E28-41FF-8F37-8302BAEC9F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2247" y="108548"/>
              <a:ext cx="1343473" cy="1343473"/>
            </a:xfrm>
            <a:prstGeom prst="rect">
              <a:avLst/>
            </a:prstGeom>
            <a:noFill/>
            <a:ln cap="flat">
              <a:noFill/>
            </a:ln>
          </p:spPr>
        </p:pic>
        <p:sp>
          <p:nvSpPr>
            <p:cNvPr id="10" name="Oval 9">
              <a:extLst>
                <a:ext uri="{FF2B5EF4-FFF2-40B4-BE49-F238E27FC236}">
                  <a16:creationId xmlns:a16="http://schemas.microsoft.com/office/drawing/2014/main" id="{724AD91E-2780-440A-8CCE-29E13BCCA63D}"/>
                </a:ext>
              </a:extLst>
            </p:cNvPr>
            <p:cNvSpPr/>
            <p:nvPr/>
          </p:nvSpPr>
          <p:spPr>
            <a:xfrm>
              <a:off x="11233714" y="339160"/>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4927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1" name="Oval 10">
              <a:extLst>
                <a:ext uri="{FF2B5EF4-FFF2-40B4-BE49-F238E27FC236}">
                  <a16:creationId xmlns:a16="http://schemas.microsoft.com/office/drawing/2014/main" id="{97EB5B0D-5FA1-4231-B422-725A1F031C65}"/>
                </a:ext>
              </a:extLst>
            </p:cNvPr>
            <p:cNvSpPr/>
            <p:nvPr/>
          </p:nvSpPr>
          <p:spPr>
            <a:xfrm>
              <a:off x="11233714" y="649608"/>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3864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2" name="Oval 11">
              <a:extLst>
                <a:ext uri="{FF2B5EF4-FFF2-40B4-BE49-F238E27FC236}">
                  <a16:creationId xmlns:a16="http://schemas.microsoft.com/office/drawing/2014/main" id="{07971F87-78B6-4A94-9B8A-B014DCE6ED1A}"/>
                </a:ext>
              </a:extLst>
            </p:cNvPr>
            <p:cNvSpPr/>
            <p:nvPr/>
          </p:nvSpPr>
          <p:spPr>
            <a:xfrm>
              <a:off x="11233714" y="954405"/>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000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grpSp>
      <p:pic>
        <p:nvPicPr>
          <p:cNvPr id="15" name="Kuva 14">
            <a:extLst>
              <a:ext uri="{FF2B5EF4-FFF2-40B4-BE49-F238E27FC236}">
                <a16:creationId xmlns:a16="http://schemas.microsoft.com/office/drawing/2014/main" id="{C26A99AC-DD58-4C3E-B013-9DD0995E774A}"/>
              </a:ext>
            </a:extLst>
          </p:cNvPr>
          <p:cNvPicPr>
            <a:picLocks noChangeAspect="1"/>
          </p:cNvPicPr>
          <p:nvPr/>
        </p:nvPicPr>
        <p:blipFill>
          <a:blip r:embed="rId6"/>
          <a:stretch>
            <a:fillRect/>
          </a:stretch>
        </p:blipFill>
        <p:spPr>
          <a:xfrm>
            <a:off x="3345670" y="5978869"/>
            <a:ext cx="6371460" cy="11608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9" name="Title 1">
            <a:extLst>
              <a:ext uri="{FF2B5EF4-FFF2-40B4-BE49-F238E27FC236}">
                <a16:creationId xmlns:a16="http://schemas.microsoft.com/office/drawing/2014/main" id="{7CB14491-84F2-4CF0-BF0C-926562978073}"/>
              </a:ext>
            </a:extLst>
          </p:cNvPr>
          <p:cNvSpPr>
            <a:spLocks noGrp="1"/>
          </p:cNvSpPr>
          <p:nvPr>
            <p:ph type="title"/>
          </p:nvPr>
        </p:nvSpPr>
        <p:spPr>
          <a:xfrm>
            <a:off x="3068087" y="192862"/>
            <a:ext cx="5518533" cy="1316972"/>
          </a:xfrm>
        </p:spPr>
        <p:txBody>
          <a:bodyPr>
            <a:normAutofit fontScale="90000"/>
          </a:bodyPr>
          <a:lstStyle/>
          <a:p>
            <a:r>
              <a:rPr lang="en-US" dirty="0"/>
              <a:t>Merge the datasets</a:t>
            </a:r>
            <a:br>
              <a:rPr lang="en-US" dirty="0"/>
            </a:br>
            <a:r>
              <a:rPr lang="en-US" dirty="0"/>
              <a:t>by date and hour</a:t>
            </a:r>
            <a:endParaRPr lang="en-FI" dirty="0"/>
          </a:p>
        </p:txBody>
      </p:sp>
      <p:grpSp>
        <p:nvGrpSpPr>
          <p:cNvPr id="14" name="Ryhmä 13">
            <a:extLst>
              <a:ext uri="{FF2B5EF4-FFF2-40B4-BE49-F238E27FC236}">
                <a16:creationId xmlns:a16="http://schemas.microsoft.com/office/drawing/2014/main" id="{608BE2C1-E1C7-4C4A-BD96-CF6FACDA200D}"/>
              </a:ext>
            </a:extLst>
          </p:cNvPr>
          <p:cNvGrpSpPr/>
          <p:nvPr/>
        </p:nvGrpSpPr>
        <p:grpSpPr>
          <a:xfrm>
            <a:off x="248362" y="2327197"/>
            <a:ext cx="5326140" cy="2366221"/>
            <a:chOff x="257175" y="1296140"/>
            <a:chExt cx="5326140" cy="2366221"/>
          </a:xfrm>
        </p:grpSpPr>
        <p:pic>
          <p:nvPicPr>
            <p:cNvPr id="15" name="Picture 3">
              <a:extLst>
                <a:ext uri="{FF2B5EF4-FFF2-40B4-BE49-F238E27FC236}">
                  <a16:creationId xmlns:a16="http://schemas.microsoft.com/office/drawing/2014/main" id="{9D88462C-A599-493C-B6A6-CF10E9AE51B9}"/>
                </a:ext>
              </a:extLst>
            </p:cNvPr>
            <p:cNvPicPr>
              <a:picLocks noChangeAspect="1"/>
            </p:cNvPicPr>
            <p:nvPr/>
          </p:nvPicPr>
          <p:blipFill>
            <a:blip r:embed="rId2"/>
            <a:stretch>
              <a:fillRect/>
            </a:stretch>
          </p:blipFill>
          <p:spPr>
            <a:xfrm>
              <a:off x="523875" y="1296140"/>
              <a:ext cx="4972050" cy="2076450"/>
            </a:xfrm>
            <a:prstGeom prst="rect">
              <a:avLst/>
            </a:prstGeom>
          </p:spPr>
        </p:pic>
        <p:sp>
          <p:nvSpPr>
            <p:cNvPr id="16" name="Oval 7">
              <a:extLst>
                <a:ext uri="{FF2B5EF4-FFF2-40B4-BE49-F238E27FC236}">
                  <a16:creationId xmlns:a16="http://schemas.microsoft.com/office/drawing/2014/main" id="{89B20C51-83D0-49A9-BDE0-1A2E8F9827CD}"/>
                </a:ext>
              </a:extLst>
            </p:cNvPr>
            <p:cNvSpPr/>
            <p:nvPr/>
          </p:nvSpPr>
          <p:spPr>
            <a:xfrm>
              <a:off x="257175" y="1825625"/>
              <a:ext cx="5326140" cy="1836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0" name="Ryhmä 19">
            <a:extLst>
              <a:ext uri="{FF2B5EF4-FFF2-40B4-BE49-F238E27FC236}">
                <a16:creationId xmlns:a16="http://schemas.microsoft.com/office/drawing/2014/main" id="{46FB042E-582C-40DF-8EF0-1593213CEE81}"/>
              </a:ext>
            </a:extLst>
          </p:cNvPr>
          <p:cNvGrpSpPr/>
          <p:nvPr/>
        </p:nvGrpSpPr>
        <p:grpSpPr>
          <a:xfrm>
            <a:off x="5316424" y="1782288"/>
            <a:ext cx="6738152" cy="4580246"/>
            <a:chOff x="5370990" y="151552"/>
            <a:chExt cx="6738152" cy="4580246"/>
          </a:xfrm>
        </p:grpSpPr>
        <p:sp>
          <p:nvSpPr>
            <p:cNvPr id="21" name="Rectangle 8">
              <a:extLst>
                <a:ext uri="{FF2B5EF4-FFF2-40B4-BE49-F238E27FC236}">
                  <a16:creationId xmlns:a16="http://schemas.microsoft.com/office/drawing/2014/main" id="{5D779000-6FA0-4873-9D7B-DC63BA3434A0}"/>
                </a:ext>
              </a:extLst>
            </p:cNvPr>
            <p:cNvSpPr/>
            <p:nvPr/>
          </p:nvSpPr>
          <p:spPr>
            <a:xfrm>
              <a:off x="5810250" y="301841"/>
              <a:ext cx="6298892" cy="4429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22" name="Picture 4">
              <a:extLst>
                <a:ext uri="{FF2B5EF4-FFF2-40B4-BE49-F238E27FC236}">
                  <a16:creationId xmlns:a16="http://schemas.microsoft.com/office/drawing/2014/main" id="{83EE2EFB-0C6E-40CA-B338-48DE5B298B3C}"/>
                </a:ext>
              </a:extLst>
            </p:cNvPr>
            <p:cNvPicPr>
              <a:picLocks noChangeAspect="1"/>
            </p:cNvPicPr>
            <p:nvPr/>
          </p:nvPicPr>
          <p:blipFill>
            <a:blip r:embed="rId3"/>
            <a:stretch>
              <a:fillRect/>
            </a:stretch>
          </p:blipFill>
          <p:spPr>
            <a:xfrm>
              <a:off x="5881920" y="338931"/>
              <a:ext cx="6215062" cy="4351338"/>
            </a:xfrm>
            <a:prstGeom prst="rect">
              <a:avLst/>
            </a:prstGeom>
          </p:spPr>
        </p:pic>
        <p:sp>
          <p:nvSpPr>
            <p:cNvPr id="23" name="Oval 11">
              <a:extLst>
                <a:ext uri="{FF2B5EF4-FFF2-40B4-BE49-F238E27FC236}">
                  <a16:creationId xmlns:a16="http://schemas.microsoft.com/office/drawing/2014/main" id="{E0B08DAD-AD37-40DC-A3BF-DCFC834E994D}"/>
                </a:ext>
              </a:extLst>
            </p:cNvPr>
            <p:cNvSpPr/>
            <p:nvPr/>
          </p:nvSpPr>
          <p:spPr>
            <a:xfrm>
              <a:off x="5370990" y="151552"/>
              <a:ext cx="5596865" cy="2363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pic>
        <p:nvPicPr>
          <p:cNvPr id="17" name="Picture 5">
            <a:extLst>
              <a:ext uri="{FF2B5EF4-FFF2-40B4-BE49-F238E27FC236}">
                <a16:creationId xmlns:a16="http://schemas.microsoft.com/office/drawing/2014/main" id="{CAC1214E-20D3-4E7A-B247-9916592D1DFA}"/>
              </a:ext>
            </a:extLst>
          </p:cNvPr>
          <p:cNvPicPr>
            <a:picLocks noChangeAspect="1"/>
          </p:cNvPicPr>
          <p:nvPr/>
        </p:nvPicPr>
        <p:blipFill>
          <a:blip r:embed="rId4"/>
          <a:stretch>
            <a:fillRect/>
          </a:stretch>
        </p:blipFill>
        <p:spPr>
          <a:xfrm>
            <a:off x="473726" y="5241316"/>
            <a:ext cx="6819440" cy="829117"/>
          </a:xfrm>
          <a:prstGeom prst="rect">
            <a:avLst/>
          </a:prstGeom>
        </p:spPr>
      </p:pic>
      <p:grpSp>
        <p:nvGrpSpPr>
          <p:cNvPr id="24" name="Ryhmä 23">
            <a:extLst>
              <a:ext uri="{FF2B5EF4-FFF2-40B4-BE49-F238E27FC236}">
                <a16:creationId xmlns:a16="http://schemas.microsoft.com/office/drawing/2014/main" id="{BA174DF4-ABF2-4B18-9153-9C6050C52679}"/>
              </a:ext>
            </a:extLst>
          </p:cNvPr>
          <p:cNvGrpSpPr/>
          <p:nvPr/>
        </p:nvGrpSpPr>
        <p:grpSpPr>
          <a:xfrm>
            <a:off x="328837" y="6765394"/>
            <a:ext cx="11725739" cy="1887539"/>
            <a:chOff x="371243" y="4818909"/>
            <a:chExt cx="11725739" cy="1887539"/>
          </a:xfrm>
        </p:grpSpPr>
        <p:pic>
          <p:nvPicPr>
            <p:cNvPr id="25" name="Picture 6">
              <a:extLst>
                <a:ext uri="{FF2B5EF4-FFF2-40B4-BE49-F238E27FC236}">
                  <a16:creationId xmlns:a16="http://schemas.microsoft.com/office/drawing/2014/main" id="{10D90859-62C5-4849-A7CD-F8109C8AC4D5}"/>
                </a:ext>
              </a:extLst>
            </p:cNvPr>
            <p:cNvPicPr>
              <a:picLocks noChangeAspect="1"/>
            </p:cNvPicPr>
            <p:nvPr/>
          </p:nvPicPr>
          <p:blipFill>
            <a:blip r:embed="rId5"/>
            <a:stretch>
              <a:fillRect/>
            </a:stretch>
          </p:blipFill>
          <p:spPr>
            <a:xfrm>
              <a:off x="371243" y="4862512"/>
              <a:ext cx="11725739" cy="1843935"/>
            </a:xfrm>
            <a:prstGeom prst="rect">
              <a:avLst/>
            </a:prstGeom>
          </p:spPr>
        </p:pic>
        <p:sp>
          <p:nvSpPr>
            <p:cNvPr id="26" name="Rectangle 12">
              <a:extLst>
                <a:ext uri="{FF2B5EF4-FFF2-40B4-BE49-F238E27FC236}">
                  <a16:creationId xmlns:a16="http://schemas.microsoft.com/office/drawing/2014/main" id="{FC40E59D-92F2-474B-BA0D-C38CFF61DEC6}"/>
                </a:ext>
              </a:extLst>
            </p:cNvPr>
            <p:cNvSpPr/>
            <p:nvPr/>
          </p:nvSpPr>
          <p:spPr>
            <a:xfrm>
              <a:off x="372862" y="4818909"/>
              <a:ext cx="11724120" cy="1887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le 1">
            <a:extLst>
              <a:ext uri="{FF2B5EF4-FFF2-40B4-BE49-F238E27FC236}">
                <a16:creationId xmlns:a16="http://schemas.microsoft.com/office/drawing/2014/main" id="{BA2C01FE-F946-4D18-AD05-A99E4592AFDE}"/>
              </a:ext>
            </a:extLst>
          </p:cNvPr>
          <p:cNvSpPr>
            <a:spLocks noGrp="1"/>
          </p:cNvSpPr>
          <p:nvPr>
            <p:ph type="title"/>
          </p:nvPr>
        </p:nvSpPr>
        <p:spPr>
          <a:xfrm>
            <a:off x="3612578" y="509848"/>
            <a:ext cx="4966843" cy="679142"/>
          </a:xfrm>
        </p:spPr>
        <p:txBody>
          <a:bodyPr>
            <a:normAutofit fontScale="90000"/>
          </a:bodyPr>
          <a:lstStyle/>
          <a:p>
            <a:r>
              <a:rPr lang="en-US" dirty="0"/>
              <a:t>Cleaning dataset</a:t>
            </a:r>
            <a:endParaRPr lang="en-FI" dirty="0"/>
          </a:p>
        </p:txBody>
      </p:sp>
      <p:grpSp>
        <p:nvGrpSpPr>
          <p:cNvPr id="4" name="Ryhmä 3">
            <a:extLst>
              <a:ext uri="{FF2B5EF4-FFF2-40B4-BE49-F238E27FC236}">
                <a16:creationId xmlns:a16="http://schemas.microsoft.com/office/drawing/2014/main" id="{F0934534-09F8-448B-BF3B-CFCE1B173AB2}"/>
              </a:ext>
            </a:extLst>
          </p:cNvPr>
          <p:cNvGrpSpPr/>
          <p:nvPr/>
        </p:nvGrpSpPr>
        <p:grpSpPr>
          <a:xfrm>
            <a:off x="1052979" y="2291769"/>
            <a:ext cx="6229025" cy="1631740"/>
            <a:chOff x="216163" y="870012"/>
            <a:chExt cx="6229025" cy="1631740"/>
          </a:xfrm>
        </p:grpSpPr>
        <p:pic>
          <p:nvPicPr>
            <p:cNvPr id="5" name="Picture 6">
              <a:extLst>
                <a:ext uri="{FF2B5EF4-FFF2-40B4-BE49-F238E27FC236}">
                  <a16:creationId xmlns:a16="http://schemas.microsoft.com/office/drawing/2014/main" id="{19740068-943D-4555-8FF2-84D94D5D0952}"/>
                </a:ext>
              </a:extLst>
            </p:cNvPr>
            <p:cNvPicPr>
              <a:picLocks noChangeAspect="1"/>
            </p:cNvPicPr>
            <p:nvPr/>
          </p:nvPicPr>
          <p:blipFill>
            <a:blip r:embed="rId2"/>
            <a:stretch>
              <a:fillRect/>
            </a:stretch>
          </p:blipFill>
          <p:spPr>
            <a:xfrm>
              <a:off x="216163" y="967668"/>
              <a:ext cx="6122494" cy="1534084"/>
            </a:xfrm>
            <a:prstGeom prst="rect">
              <a:avLst/>
            </a:prstGeom>
          </p:spPr>
        </p:pic>
        <p:sp>
          <p:nvSpPr>
            <p:cNvPr id="6" name="Rectangle 7">
              <a:extLst>
                <a:ext uri="{FF2B5EF4-FFF2-40B4-BE49-F238E27FC236}">
                  <a16:creationId xmlns:a16="http://schemas.microsoft.com/office/drawing/2014/main" id="{92E89B1F-8FE1-4D8B-851C-A85A7EA96C7C}"/>
                </a:ext>
              </a:extLst>
            </p:cNvPr>
            <p:cNvSpPr/>
            <p:nvPr/>
          </p:nvSpPr>
          <p:spPr>
            <a:xfrm>
              <a:off x="216163" y="870012"/>
              <a:ext cx="6229025" cy="1631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 name="Ryhmä 1">
            <a:extLst>
              <a:ext uri="{FF2B5EF4-FFF2-40B4-BE49-F238E27FC236}">
                <a16:creationId xmlns:a16="http://schemas.microsoft.com/office/drawing/2014/main" id="{53AE50FF-DD6D-47F2-A0A7-C43A4288D576}"/>
              </a:ext>
            </a:extLst>
          </p:cNvPr>
          <p:cNvGrpSpPr/>
          <p:nvPr/>
        </p:nvGrpSpPr>
        <p:grpSpPr>
          <a:xfrm>
            <a:off x="7818973" y="1897281"/>
            <a:ext cx="4244860" cy="5991140"/>
            <a:chOff x="7818973" y="1897281"/>
            <a:chExt cx="4244860" cy="5991140"/>
          </a:xfrm>
        </p:grpSpPr>
        <p:sp>
          <p:nvSpPr>
            <p:cNvPr id="9" name="Rectangle 5">
              <a:extLst>
                <a:ext uri="{FF2B5EF4-FFF2-40B4-BE49-F238E27FC236}">
                  <a16:creationId xmlns:a16="http://schemas.microsoft.com/office/drawing/2014/main" id="{A99BC4F7-F13D-478D-A3A5-5642B709F2BC}"/>
                </a:ext>
              </a:extLst>
            </p:cNvPr>
            <p:cNvSpPr/>
            <p:nvPr/>
          </p:nvSpPr>
          <p:spPr>
            <a:xfrm>
              <a:off x="7818973" y="1897281"/>
              <a:ext cx="4244860" cy="5991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0" name="Picture 3">
              <a:extLst>
                <a:ext uri="{FF2B5EF4-FFF2-40B4-BE49-F238E27FC236}">
                  <a16:creationId xmlns:a16="http://schemas.microsoft.com/office/drawing/2014/main" id="{5B8E4408-03B8-45A6-9211-AC3EA3720148}"/>
                </a:ext>
              </a:extLst>
            </p:cNvPr>
            <p:cNvPicPr>
              <a:picLocks noChangeAspect="1"/>
            </p:cNvPicPr>
            <p:nvPr/>
          </p:nvPicPr>
          <p:blipFill>
            <a:blip r:embed="rId3"/>
            <a:stretch>
              <a:fillRect/>
            </a:stretch>
          </p:blipFill>
          <p:spPr>
            <a:xfrm>
              <a:off x="7925503" y="2012237"/>
              <a:ext cx="4138327" cy="5876184"/>
            </a:xfrm>
            <a:prstGeom prst="rect">
              <a:avLst/>
            </a:prstGeom>
          </p:spPr>
        </p:pic>
      </p:grpSp>
      <p:grpSp>
        <p:nvGrpSpPr>
          <p:cNvPr id="11" name="Ryhmä 10">
            <a:extLst>
              <a:ext uri="{FF2B5EF4-FFF2-40B4-BE49-F238E27FC236}">
                <a16:creationId xmlns:a16="http://schemas.microsoft.com/office/drawing/2014/main" id="{7C42946A-9E02-484D-B9EC-2CA3230B6928}"/>
              </a:ext>
            </a:extLst>
          </p:cNvPr>
          <p:cNvGrpSpPr/>
          <p:nvPr/>
        </p:nvGrpSpPr>
        <p:grpSpPr>
          <a:xfrm>
            <a:off x="473726" y="4746756"/>
            <a:ext cx="7226423" cy="3977195"/>
            <a:chOff x="216163" y="2592280"/>
            <a:chExt cx="7226423" cy="3977195"/>
          </a:xfrm>
        </p:grpSpPr>
        <p:sp>
          <p:nvSpPr>
            <p:cNvPr id="12" name="Rectangle 8">
              <a:extLst>
                <a:ext uri="{FF2B5EF4-FFF2-40B4-BE49-F238E27FC236}">
                  <a16:creationId xmlns:a16="http://schemas.microsoft.com/office/drawing/2014/main" id="{585C804D-25C9-4042-BFC7-E662B1B89705}"/>
                </a:ext>
              </a:extLst>
            </p:cNvPr>
            <p:cNvSpPr/>
            <p:nvPr/>
          </p:nvSpPr>
          <p:spPr>
            <a:xfrm>
              <a:off x="216163" y="2592280"/>
              <a:ext cx="7226422" cy="3977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3" name="Picture 2">
              <a:extLst>
                <a:ext uri="{FF2B5EF4-FFF2-40B4-BE49-F238E27FC236}">
                  <a16:creationId xmlns:a16="http://schemas.microsoft.com/office/drawing/2014/main" id="{4D8687FB-5230-4CC7-B0D7-C21D6F0E7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72" y="2599408"/>
              <a:ext cx="7065314" cy="39700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261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146CF87E-9FF1-4F59-BF60-D8EE21F6EDB9}"/>
              </a:ext>
            </a:extLst>
          </p:cNvPr>
          <p:cNvSpPr/>
          <p:nvPr/>
        </p:nvSpPr>
        <p:spPr>
          <a:xfrm>
            <a:off x="1266940" y="7460394"/>
            <a:ext cx="500508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4" name="Title 1">
            <a:extLst>
              <a:ext uri="{FF2B5EF4-FFF2-40B4-BE49-F238E27FC236}">
                <a16:creationId xmlns:a16="http://schemas.microsoft.com/office/drawing/2014/main" id="{9E1B90E6-0449-4D4E-94FC-7252E85EC82A}"/>
              </a:ext>
            </a:extLst>
          </p:cNvPr>
          <p:cNvSpPr>
            <a:spLocks noGrp="1"/>
          </p:cNvSpPr>
          <p:nvPr>
            <p:ph type="title"/>
          </p:nvPr>
        </p:nvSpPr>
        <p:spPr>
          <a:xfrm>
            <a:off x="3904676" y="512332"/>
            <a:ext cx="4724400" cy="771525"/>
          </a:xfrm>
        </p:spPr>
        <p:txBody>
          <a:bodyPr>
            <a:normAutofit fontScale="90000"/>
          </a:bodyPr>
          <a:lstStyle/>
          <a:p>
            <a:r>
              <a:rPr lang="en-US" dirty="0"/>
              <a:t>Example analysis</a:t>
            </a:r>
            <a:br>
              <a:rPr lang="en-US" dirty="0"/>
            </a:br>
            <a:endParaRPr lang="en-FI" sz="2700" dirty="0"/>
          </a:p>
        </p:txBody>
      </p:sp>
      <p:pic>
        <p:nvPicPr>
          <p:cNvPr id="12" name="Picture 6">
            <a:extLst>
              <a:ext uri="{FF2B5EF4-FFF2-40B4-BE49-F238E27FC236}">
                <a16:creationId xmlns:a16="http://schemas.microsoft.com/office/drawing/2014/main" id="{ED425784-A9C6-4B4A-9B29-2E7BAF492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046" y="4981075"/>
            <a:ext cx="5714998" cy="3793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F796458-AB52-4B1D-8452-D17778C7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367" y="1191126"/>
            <a:ext cx="6143625" cy="3657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3">
            <a:extLst>
              <a:ext uri="{FF2B5EF4-FFF2-40B4-BE49-F238E27FC236}">
                <a16:creationId xmlns:a16="http://schemas.microsoft.com/office/drawing/2014/main" id="{8E98471E-CF7F-48EF-94D5-7A1E3330AA68}"/>
              </a:ext>
            </a:extLst>
          </p:cNvPr>
          <p:cNvSpPr txBox="1"/>
          <p:nvPr/>
        </p:nvSpPr>
        <p:spPr>
          <a:xfrm>
            <a:off x="1275347" y="7471611"/>
            <a:ext cx="5005088" cy="923330"/>
          </a:xfrm>
          <a:prstGeom prst="rect">
            <a:avLst/>
          </a:prstGeom>
          <a:solidFill>
            <a:schemeClr val="accent5">
              <a:lumMod val="60000"/>
              <a:lumOff val="40000"/>
            </a:schemeClr>
          </a:solidFill>
        </p:spPr>
        <p:txBody>
          <a:bodyPr wrap="none" rtlCol="0">
            <a:spAutoFit/>
          </a:bodyPr>
          <a:lstStyle/>
          <a:p>
            <a:r>
              <a:rPr lang="en-US" dirty="0"/>
              <a:t>All the stations have a similar pattern. Biggest noise</a:t>
            </a:r>
          </a:p>
          <a:p>
            <a:r>
              <a:rPr lang="en-US" dirty="0"/>
              <a:t>seems to be due some very small measurement</a:t>
            </a:r>
          </a:p>
          <a:p>
            <a:r>
              <a:rPr lang="en-US" dirty="0"/>
              <a:t>amounts for some temperatures.</a:t>
            </a:r>
            <a:endParaRPr lang="en-FI" dirty="0"/>
          </a:p>
        </p:txBody>
      </p:sp>
      <p:grpSp>
        <p:nvGrpSpPr>
          <p:cNvPr id="17" name="Ryhmä 16">
            <a:extLst>
              <a:ext uri="{FF2B5EF4-FFF2-40B4-BE49-F238E27FC236}">
                <a16:creationId xmlns:a16="http://schemas.microsoft.com/office/drawing/2014/main" id="{5C1A3633-B4DF-44BB-A4C5-FD02BBD31C1B}"/>
              </a:ext>
            </a:extLst>
          </p:cNvPr>
          <p:cNvGrpSpPr/>
          <p:nvPr/>
        </p:nvGrpSpPr>
        <p:grpSpPr>
          <a:xfrm>
            <a:off x="473726" y="1468523"/>
            <a:ext cx="7240275" cy="5816774"/>
            <a:chOff x="473726" y="1468523"/>
            <a:chExt cx="7240275" cy="5816774"/>
          </a:xfrm>
        </p:grpSpPr>
        <p:pic>
          <p:nvPicPr>
            <p:cNvPr id="18" name="Picture 2">
              <a:extLst>
                <a:ext uri="{FF2B5EF4-FFF2-40B4-BE49-F238E27FC236}">
                  <a16:creationId xmlns:a16="http://schemas.microsoft.com/office/drawing/2014/main" id="{90CB49EB-8004-4F0F-8BA8-353A55D55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26" y="1479740"/>
              <a:ext cx="7240275" cy="58055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5">
              <a:extLst>
                <a:ext uri="{FF2B5EF4-FFF2-40B4-BE49-F238E27FC236}">
                  <a16:creationId xmlns:a16="http://schemas.microsoft.com/office/drawing/2014/main" id="{47BD6B82-DC1D-448E-B7BB-FF0EA12A7EF0}"/>
                </a:ext>
              </a:extLst>
            </p:cNvPr>
            <p:cNvSpPr/>
            <p:nvPr/>
          </p:nvSpPr>
          <p:spPr>
            <a:xfrm>
              <a:off x="473726" y="1468523"/>
              <a:ext cx="7240275" cy="5805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extLst>
      <p:ext uri="{BB962C8B-B14F-4D97-AF65-F5344CB8AC3E}">
        <p14:creationId xmlns:p14="http://schemas.microsoft.com/office/powerpoint/2010/main" val="1306286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7A630021-5A13-4FE6-8AFA-305E52359846}"/>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pic>
        <p:nvPicPr>
          <p:cNvPr id="8" name="Picture 2">
            <a:extLst>
              <a:ext uri="{FF2B5EF4-FFF2-40B4-BE49-F238E27FC236}">
                <a16:creationId xmlns:a16="http://schemas.microsoft.com/office/drawing/2014/main" id="{74BF33B3-3642-4470-8CDB-2C78215D9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437" y="755051"/>
            <a:ext cx="6384925" cy="43434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EB40042-EDF0-417A-8FFB-BA11AE2FC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092" y="5098452"/>
            <a:ext cx="8586787" cy="3957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CF7D443-FF9D-4F45-899C-B84EC248EF0F}"/>
              </a:ext>
            </a:extLst>
          </p:cNvPr>
          <p:cNvSpPr>
            <a:spLocks noGrp="1"/>
          </p:cNvSpPr>
          <p:nvPr>
            <p:ph type="title"/>
          </p:nvPr>
        </p:nvSpPr>
        <p:spPr>
          <a:xfrm>
            <a:off x="1961433" y="366499"/>
            <a:ext cx="4372778" cy="718836"/>
          </a:xfrm>
        </p:spPr>
        <p:txBody>
          <a:bodyPr>
            <a:normAutofit fontScale="90000"/>
          </a:bodyPr>
          <a:lstStyle/>
          <a:p>
            <a:r>
              <a:rPr lang="en-US" dirty="0"/>
              <a:t>Additional slide</a:t>
            </a:r>
            <a:endParaRPr lang="en-FI" dirty="0"/>
          </a:p>
        </p:txBody>
      </p:sp>
      <p:grpSp>
        <p:nvGrpSpPr>
          <p:cNvPr id="11" name="Ryhmä 10">
            <a:extLst>
              <a:ext uri="{FF2B5EF4-FFF2-40B4-BE49-F238E27FC236}">
                <a16:creationId xmlns:a16="http://schemas.microsoft.com/office/drawing/2014/main" id="{345BD038-3375-4572-AECF-66D1F76E9C23}"/>
              </a:ext>
            </a:extLst>
          </p:cNvPr>
          <p:cNvGrpSpPr/>
          <p:nvPr/>
        </p:nvGrpSpPr>
        <p:grpSpPr>
          <a:xfrm>
            <a:off x="473725" y="2279573"/>
            <a:ext cx="6706671" cy="5405438"/>
            <a:chOff x="473725" y="2279573"/>
            <a:chExt cx="6706671" cy="5405438"/>
          </a:xfrm>
        </p:grpSpPr>
        <p:pic>
          <p:nvPicPr>
            <p:cNvPr id="12" name="Picture 6">
              <a:extLst>
                <a:ext uri="{FF2B5EF4-FFF2-40B4-BE49-F238E27FC236}">
                  <a16:creationId xmlns:a16="http://schemas.microsoft.com/office/drawing/2014/main" id="{3C33DF15-A9F4-4743-AEE6-6FBBCE079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25" y="2279573"/>
              <a:ext cx="6706671" cy="54054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7FFD35E4-F844-4E08-9D00-59F5275B0208}"/>
                </a:ext>
              </a:extLst>
            </p:cNvPr>
            <p:cNvSpPr/>
            <p:nvPr/>
          </p:nvSpPr>
          <p:spPr>
            <a:xfrm>
              <a:off x="473725" y="2279573"/>
              <a:ext cx="6706671" cy="5405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extLst>
      <p:ext uri="{BB962C8B-B14F-4D97-AF65-F5344CB8AC3E}">
        <p14:creationId xmlns:p14="http://schemas.microsoft.com/office/powerpoint/2010/main" val="23608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6275C64D-2450-437C-A487-344229B1F701}"/>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lang="fi-FI" i="1" dirty="0" err="1">
                <a:solidFill>
                  <a:srgbClr val="000000"/>
                </a:solidFill>
                <a:latin typeface="Calibri"/>
              </a:rPr>
              <a:t>önke</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el 3">
            <a:extLst>
              <a:ext uri="{FF2B5EF4-FFF2-40B4-BE49-F238E27FC236}">
                <a16:creationId xmlns:a16="http://schemas.microsoft.com/office/drawing/2014/main" id="{BE5363A8-DBEA-4081-AA16-E47149F8E6CA}"/>
              </a:ext>
            </a:extLst>
          </p:cNvPr>
          <p:cNvSpPr>
            <a:spLocks noGrp="1"/>
          </p:cNvSpPr>
          <p:nvPr>
            <p:ph type="title"/>
          </p:nvPr>
        </p:nvSpPr>
        <p:spPr>
          <a:xfrm>
            <a:off x="1814112" y="457104"/>
            <a:ext cx="9904162" cy="988238"/>
          </a:xfrm>
        </p:spPr>
        <p:txBody>
          <a:bodyPr/>
          <a:lstStyle/>
          <a:p>
            <a:r>
              <a:rPr lang="en-US" dirty="0"/>
              <a:t>Displaying Traffic data on a map</a:t>
            </a:r>
            <a:endParaRPr lang="en-GB" dirty="0"/>
          </a:p>
        </p:txBody>
      </p:sp>
      <p:pic>
        <p:nvPicPr>
          <p:cNvPr id="5" name="Inhaltsplatzhalter 5">
            <a:extLst>
              <a:ext uri="{FF2B5EF4-FFF2-40B4-BE49-F238E27FC236}">
                <a16:creationId xmlns:a16="http://schemas.microsoft.com/office/drawing/2014/main" id="{7E1FFA8F-1EB6-465E-AE23-678BF371A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637" y="1553379"/>
            <a:ext cx="9959637" cy="7133518"/>
          </a:xfrm>
          <a:prstGeom prst="rect">
            <a:avLst/>
          </a:prstGeom>
        </p:spPr>
      </p:pic>
    </p:spTree>
    <p:extLst>
      <p:ext uri="{BB962C8B-B14F-4D97-AF65-F5344CB8AC3E}">
        <p14:creationId xmlns:p14="http://schemas.microsoft.com/office/powerpoint/2010/main" val="32190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C165B02-5DA4-44B7-946F-8DA6DEDB02F0}"/>
              </a:ext>
            </a:extLst>
          </p:cNvPr>
          <p:cNvSpPr>
            <a:spLocks noGrp="1"/>
          </p:cNvSpPr>
          <p:nvPr>
            <p:ph type="title"/>
          </p:nvPr>
        </p:nvSpPr>
        <p:spPr>
          <a:xfrm>
            <a:off x="1850532" y="303671"/>
            <a:ext cx="9390183" cy="762189"/>
          </a:xfrm>
        </p:spPr>
        <p:txBody>
          <a:bodyPr>
            <a:normAutofit/>
          </a:body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AF09B0E6-8426-467F-B801-A465CA90B6E5}"/>
              </a:ext>
            </a:extLst>
          </p:cNvPr>
          <p:cNvPicPr>
            <a:picLocks noChangeAspect="1"/>
          </p:cNvPicPr>
          <p:nvPr/>
        </p:nvPicPr>
        <p:blipFill>
          <a:blip r:embed="rId2"/>
          <a:stretch>
            <a:fillRect/>
          </a:stretch>
        </p:blipFill>
        <p:spPr>
          <a:xfrm>
            <a:off x="3515209" y="1525946"/>
            <a:ext cx="4267796" cy="314369"/>
          </a:xfrm>
          <a:prstGeom prst="rect">
            <a:avLst/>
          </a:prstGeom>
        </p:spPr>
      </p:pic>
      <p:pic>
        <p:nvPicPr>
          <p:cNvPr id="6" name="Kuva 5">
            <a:extLst>
              <a:ext uri="{FF2B5EF4-FFF2-40B4-BE49-F238E27FC236}">
                <a16:creationId xmlns:a16="http://schemas.microsoft.com/office/drawing/2014/main" id="{D266EF7B-0EA7-4273-8A97-6FB913E12103}"/>
              </a:ext>
            </a:extLst>
          </p:cNvPr>
          <p:cNvPicPr>
            <a:picLocks noChangeAspect="1"/>
          </p:cNvPicPr>
          <p:nvPr/>
        </p:nvPicPr>
        <p:blipFill>
          <a:blip r:embed="rId3"/>
          <a:stretch>
            <a:fillRect/>
          </a:stretch>
        </p:blipFill>
        <p:spPr>
          <a:xfrm>
            <a:off x="1850532" y="7846094"/>
            <a:ext cx="10053683" cy="889797"/>
          </a:xfrm>
          <a:prstGeom prst="rect">
            <a:avLst/>
          </a:prstGeom>
        </p:spPr>
      </p:pic>
      <p:pic>
        <p:nvPicPr>
          <p:cNvPr id="8" name="Kuva 7">
            <a:extLst>
              <a:ext uri="{FF2B5EF4-FFF2-40B4-BE49-F238E27FC236}">
                <a16:creationId xmlns:a16="http://schemas.microsoft.com/office/drawing/2014/main" id="{ABDAC167-2925-4764-A3C3-64EF8A813BA3}"/>
              </a:ext>
            </a:extLst>
          </p:cNvPr>
          <p:cNvPicPr>
            <a:picLocks noChangeAspect="1"/>
          </p:cNvPicPr>
          <p:nvPr/>
        </p:nvPicPr>
        <p:blipFill>
          <a:blip r:embed="rId4"/>
          <a:stretch>
            <a:fillRect/>
          </a:stretch>
        </p:blipFill>
        <p:spPr>
          <a:xfrm>
            <a:off x="2414953" y="2414938"/>
            <a:ext cx="9626361" cy="3974185"/>
          </a:xfrm>
          <a:prstGeom prst="rect">
            <a:avLst/>
          </a:prstGeom>
        </p:spPr>
      </p:pic>
      <p:pic>
        <p:nvPicPr>
          <p:cNvPr id="5" name="Kuva 4">
            <a:extLst>
              <a:ext uri="{FF2B5EF4-FFF2-40B4-BE49-F238E27FC236}">
                <a16:creationId xmlns:a16="http://schemas.microsoft.com/office/drawing/2014/main" id="{8687E40E-87E1-4AEB-9953-EC4002624716}"/>
              </a:ext>
            </a:extLst>
          </p:cNvPr>
          <p:cNvPicPr>
            <a:picLocks noChangeAspect="1"/>
          </p:cNvPicPr>
          <p:nvPr/>
        </p:nvPicPr>
        <p:blipFill>
          <a:blip r:embed="rId5"/>
          <a:stretch>
            <a:fillRect/>
          </a:stretch>
        </p:blipFill>
        <p:spPr>
          <a:xfrm>
            <a:off x="7228133" y="6963745"/>
            <a:ext cx="2933293" cy="628563"/>
          </a:xfrm>
          <a:prstGeom prst="rect">
            <a:avLst/>
          </a:prstGeom>
        </p:spPr>
      </p:pic>
      <p:pic>
        <p:nvPicPr>
          <p:cNvPr id="7" name="Kuva 6">
            <a:extLst>
              <a:ext uri="{FF2B5EF4-FFF2-40B4-BE49-F238E27FC236}">
                <a16:creationId xmlns:a16="http://schemas.microsoft.com/office/drawing/2014/main" id="{4606F04E-C4C3-4A7D-828A-9692CBD83FD6}"/>
              </a:ext>
            </a:extLst>
          </p:cNvPr>
          <p:cNvPicPr>
            <a:picLocks noChangeAspect="1"/>
          </p:cNvPicPr>
          <p:nvPr/>
        </p:nvPicPr>
        <p:blipFill>
          <a:blip r:embed="rId6"/>
          <a:stretch>
            <a:fillRect/>
          </a:stretch>
        </p:blipFill>
        <p:spPr>
          <a:xfrm>
            <a:off x="3328893" y="6882995"/>
            <a:ext cx="2589845" cy="388477"/>
          </a:xfrm>
          <a:prstGeom prst="rect">
            <a:avLst/>
          </a:prstGeom>
        </p:spPr>
      </p:pic>
      <p:sp>
        <p:nvSpPr>
          <p:cNvPr id="10" name="TextBox 7">
            <a:extLst>
              <a:ext uri="{FF2B5EF4-FFF2-40B4-BE49-F238E27FC236}">
                <a16:creationId xmlns:a16="http://schemas.microsoft.com/office/drawing/2014/main" id="{D060A225-469B-4CD4-B1DA-CA16FEA0B521}"/>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65964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736ED4BD-BBC6-4FDE-BAC0-85ECE1DCFEED}"/>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CB2227C2-CB67-4E74-9285-C66A2B6E5B76}"/>
              </a:ext>
            </a:extLst>
          </p:cNvPr>
          <p:cNvPicPr>
            <a:picLocks noChangeAspect="1"/>
          </p:cNvPicPr>
          <p:nvPr/>
        </p:nvPicPr>
        <p:blipFill>
          <a:blip r:embed="rId3"/>
          <a:stretch>
            <a:fillRect/>
          </a:stretch>
        </p:blipFill>
        <p:spPr>
          <a:xfrm>
            <a:off x="1914810" y="5451602"/>
            <a:ext cx="6225766" cy="3528275"/>
          </a:xfrm>
          <a:prstGeom prst="rect">
            <a:avLst/>
          </a:prstGeom>
        </p:spPr>
      </p:pic>
      <p:pic>
        <p:nvPicPr>
          <p:cNvPr id="5" name="Kuva 4">
            <a:extLst>
              <a:ext uri="{FF2B5EF4-FFF2-40B4-BE49-F238E27FC236}">
                <a16:creationId xmlns:a16="http://schemas.microsoft.com/office/drawing/2014/main" id="{69F09030-8907-4E2D-BAFE-75A6485BAF1F}"/>
              </a:ext>
            </a:extLst>
          </p:cNvPr>
          <p:cNvPicPr>
            <a:picLocks noChangeAspect="1"/>
          </p:cNvPicPr>
          <p:nvPr/>
        </p:nvPicPr>
        <p:blipFill>
          <a:blip r:embed="rId4"/>
          <a:stretch>
            <a:fillRect/>
          </a:stretch>
        </p:blipFill>
        <p:spPr>
          <a:xfrm>
            <a:off x="2010409" y="3359578"/>
            <a:ext cx="4674692" cy="1185610"/>
          </a:xfrm>
          <a:prstGeom prst="rect">
            <a:avLst/>
          </a:prstGeom>
        </p:spPr>
      </p:pic>
      <p:pic>
        <p:nvPicPr>
          <p:cNvPr id="7" name="Kuva 6">
            <a:extLst>
              <a:ext uri="{FF2B5EF4-FFF2-40B4-BE49-F238E27FC236}">
                <a16:creationId xmlns:a16="http://schemas.microsoft.com/office/drawing/2014/main" id="{EF5FADAC-49EC-4082-B99E-36F94D0B3315}"/>
              </a:ext>
            </a:extLst>
          </p:cNvPr>
          <p:cNvPicPr>
            <a:picLocks noChangeAspect="1"/>
          </p:cNvPicPr>
          <p:nvPr/>
        </p:nvPicPr>
        <p:blipFill>
          <a:blip r:embed="rId5"/>
          <a:stretch>
            <a:fillRect/>
          </a:stretch>
        </p:blipFill>
        <p:spPr>
          <a:xfrm>
            <a:off x="7743143" y="3468306"/>
            <a:ext cx="3844230" cy="1298381"/>
          </a:xfrm>
          <a:prstGeom prst="rect">
            <a:avLst/>
          </a:prstGeom>
        </p:spPr>
      </p:pic>
      <p:pic>
        <p:nvPicPr>
          <p:cNvPr id="8" name="Kuva 7">
            <a:extLst>
              <a:ext uri="{FF2B5EF4-FFF2-40B4-BE49-F238E27FC236}">
                <a16:creationId xmlns:a16="http://schemas.microsoft.com/office/drawing/2014/main" id="{1AF39A1A-A3AE-4E73-822D-EBAD800B1198}"/>
              </a:ext>
            </a:extLst>
          </p:cNvPr>
          <p:cNvPicPr>
            <a:picLocks noChangeAspect="1"/>
          </p:cNvPicPr>
          <p:nvPr/>
        </p:nvPicPr>
        <p:blipFill>
          <a:blip r:embed="rId6"/>
          <a:stretch>
            <a:fillRect/>
          </a:stretch>
        </p:blipFill>
        <p:spPr>
          <a:xfrm>
            <a:off x="3096823" y="4633323"/>
            <a:ext cx="6897600" cy="724109"/>
          </a:xfrm>
          <a:prstGeom prst="rect">
            <a:avLst/>
          </a:prstGeom>
        </p:spPr>
      </p:pic>
      <p:pic>
        <p:nvPicPr>
          <p:cNvPr id="10" name="Kuva 9">
            <a:extLst>
              <a:ext uri="{FF2B5EF4-FFF2-40B4-BE49-F238E27FC236}">
                <a16:creationId xmlns:a16="http://schemas.microsoft.com/office/drawing/2014/main" id="{BE863153-AD78-4AFE-AD98-D109C769EAA4}"/>
              </a:ext>
            </a:extLst>
          </p:cNvPr>
          <p:cNvPicPr>
            <a:picLocks noChangeAspect="1"/>
          </p:cNvPicPr>
          <p:nvPr/>
        </p:nvPicPr>
        <p:blipFill>
          <a:blip r:embed="rId7"/>
          <a:stretch>
            <a:fillRect/>
          </a:stretch>
        </p:blipFill>
        <p:spPr>
          <a:xfrm>
            <a:off x="8441610" y="5776356"/>
            <a:ext cx="3333333" cy="3063973"/>
          </a:xfrm>
          <a:prstGeom prst="rect">
            <a:avLst/>
          </a:prstGeom>
        </p:spPr>
      </p:pic>
      <p:sp>
        <p:nvSpPr>
          <p:cNvPr id="12" name="Tekstiruutu 11">
            <a:extLst>
              <a:ext uri="{FF2B5EF4-FFF2-40B4-BE49-F238E27FC236}">
                <a16:creationId xmlns:a16="http://schemas.microsoft.com/office/drawing/2014/main" id="{097D3E04-F7F9-4202-9CB3-0C6C80EFFDC8}"/>
              </a:ext>
            </a:extLst>
          </p:cNvPr>
          <p:cNvSpPr txBox="1"/>
          <p:nvPr/>
        </p:nvSpPr>
        <p:spPr>
          <a:xfrm rot="18560800">
            <a:off x="86426" y="2193768"/>
            <a:ext cx="3237489" cy="677108"/>
          </a:xfrm>
          <a:prstGeom prst="rect">
            <a:avLst/>
          </a:prstGeom>
          <a:noFill/>
        </p:spPr>
        <p:txBody>
          <a:bodyPr wrap="none" rtlCol="0">
            <a:spAutoFit/>
          </a:bodyPr>
          <a:lstStyle/>
          <a:p>
            <a:r>
              <a:rPr lang="en-US" sz="1900" b="1" dirty="0"/>
              <a:t>Combine all measurement </a:t>
            </a:r>
          </a:p>
          <a:p>
            <a:r>
              <a:rPr lang="en-US" sz="1900" b="1" dirty="0"/>
              <a:t>points together (sum of them)</a:t>
            </a:r>
            <a:endParaRPr lang="fi-FI" sz="1900" b="1" dirty="0"/>
          </a:p>
        </p:txBody>
      </p:sp>
      <p:pic>
        <p:nvPicPr>
          <p:cNvPr id="13" name="Kuva 12">
            <a:extLst>
              <a:ext uri="{FF2B5EF4-FFF2-40B4-BE49-F238E27FC236}">
                <a16:creationId xmlns:a16="http://schemas.microsoft.com/office/drawing/2014/main" id="{717EB7DE-1E40-47E9-8C05-3957652EE758}"/>
              </a:ext>
            </a:extLst>
          </p:cNvPr>
          <p:cNvPicPr>
            <a:picLocks noChangeAspect="1"/>
          </p:cNvPicPr>
          <p:nvPr/>
        </p:nvPicPr>
        <p:blipFill>
          <a:blip r:embed="rId8"/>
          <a:stretch>
            <a:fillRect/>
          </a:stretch>
        </p:blipFill>
        <p:spPr>
          <a:xfrm>
            <a:off x="3212966" y="1319356"/>
            <a:ext cx="980242" cy="1818311"/>
          </a:xfrm>
          <a:prstGeom prst="rect">
            <a:avLst/>
          </a:prstGeom>
        </p:spPr>
      </p:pic>
      <p:pic>
        <p:nvPicPr>
          <p:cNvPr id="14" name="Kuva 13">
            <a:extLst>
              <a:ext uri="{FF2B5EF4-FFF2-40B4-BE49-F238E27FC236}">
                <a16:creationId xmlns:a16="http://schemas.microsoft.com/office/drawing/2014/main" id="{CB4BF139-C48B-4C81-8407-0DF865B40969}"/>
              </a:ext>
            </a:extLst>
          </p:cNvPr>
          <p:cNvPicPr>
            <a:picLocks noChangeAspect="1"/>
          </p:cNvPicPr>
          <p:nvPr/>
        </p:nvPicPr>
        <p:blipFill>
          <a:blip r:embed="rId9"/>
          <a:stretch>
            <a:fillRect/>
          </a:stretch>
        </p:blipFill>
        <p:spPr>
          <a:xfrm>
            <a:off x="9002028" y="1116799"/>
            <a:ext cx="2238687" cy="1971950"/>
          </a:xfrm>
          <a:prstGeom prst="rect">
            <a:avLst/>
          </a:prstGeom>
        </p:spPr>
      </p:pic>
      <p:pic>
        <p:nvPicPr>
          <p:cNvPr id="15" name="Kuva 14">
            <a:extLst>
              <a:ext uri="{FF2B5EF4-FFF2-40B4-BE49-F238E27FC236}">
                <a16:creationId xmlns:a16="http://schemas.microsoft.com/office/drawing/2014/main" id="{6DA0C5C2-7A58-4718-8A35-F993AB83940B}"/>
              </a:ext>
            </a:extLst>
          </p:cNvPr>
          <p:cNvPicPr>
            <a:picLocks noChangeAspect="1"/>
          </p:cNvPicPr>
          <p:nvPr/>
        </p:nvPicPr>
        <p:blipFill>
          <a:blip r:embed="rId10"/>
          <a:stretch>
            <a:fillRect/>
          </a:stretch>
        </p:blipFill>
        <p:spPr>
          <a:xfrm>
            <a:off x="4918332" y="1173442"/>
            <a:ext cx="958725" cy="1996152"/>
          </a:xfrm>
          <a:prstGeom prst="rect">
            <a:avLst/>
          </a:prstGeom>
        </p:spPr>
      </p:pic>
      <p:pic>
        <p:nvPicPr>
          <p:cNvPr id="16" name="Kuva 15">
            <a:extLst>
              <a:ext uri="{FF2B5EF4-FFF2-40B4-BE49-F238E27FC236}">
                <a16:creationId xmlns:a16="http://schemas.microsoft.com/office/drawing/2014/main" id="{376544E5-1689-404A-9EA7-C6D199A085A7}"/>
              </a:ext>
            </a:extLst>
          </p:cNvPr>
          <p:cNvPicPr>
            <a:picLocks noChangeAspect="1"/>
          </p:cNvPicPr>
          <p:nvPr/>
        </p:nvPicPr>
        <p:blipFill>
          <a:blip r:embed="rId11"/>
          <a:stretch>
            <a:fillRect/>
          </a:stretch>
        </p:blipFill>
        <p:spPr>
          <a:xfrm>
            <a:off x="6660477" y="1451911"/>
            <a:ext cx="1676634" cy="1667108"/>
          </a:xfrm>
          <a:prstGeom prst="rect">
            <a:avLst/>
          </a:prstGeom>
        </p:spPr>
      </p:pic>
      <p:sp>
        <p:nvSpPr>
          <p:cNvPr id="18" name="TextBox 7">
            <a:extLst>
              <a:ext uri="{FF2B5EF4-FFF2-40B4-BE49-F238E27FC236}">
                <a16:creationId xmlns:a16="http://schemas.microsoft.com/office/drawing/2014/main" id="{299C5E4A-018E-4FC5-80FA-17303D71611E}"/>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3976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DC8401E1-2CBD-469C-9415-0492ABA8BD96}"/>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descr="Kuva, joka sisältää kohteen paperi, lyijykynä, peli&#10;&#10;Kuvaus luotu automaattisesti">
            <a:extLst>
              <a:ext uri="{FF2B5EF4-FFF2-40B4-BE49-F238E27FC236}">
                <a16:creationId xmlns:a16="http://schemas.microsoft.com/office/drawing/2014/main" id="{C13C2622-7535-440D-8B18-3E6FFA52E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94" y="1361630"/>
            <a:ext cx="5988819" cy="3085149"/>
          </a:xfrm>
          <a:prstGeom prst="rect">
            <a:avLst/>
          </a:prstGeom>
        </p:spPr>
      </p:pic>
      <p:pic>
        <p:nvPicPr>
          <p:cNvPr id="5" name="Kuva 4">
            <a:extLst>
              <a:ext uri="{FF2B5EF4-FFF2-40B4-BE49-F238E27FC236}">
                <a16:creationId xmlns:a16="http://schemas.microsoft.com/office/drawing/2014/main" id="{2835519A-BCB3-43DE-8AE8-CEC461298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41" y="3878957"/>
            <a:ext cx="5692569" cy="2957322"/>
          </a:xfrm>
          <a:prstGeom prst="rect">
            <a:avLst/>
          </a:prstGeom>
        </p:spPr>
      </p:pic>
      <p:pic>
        <p:nvPicPr>
          <p:cNvPr id="6" name="Kuva 5">
            <a:extLst>
              <a:ext uri="{FF2B5EF4-FFF2-40B4-BE49-F238E27FC236}">
                <a16:creationId xmlns:a16="http://schemas.microsoft.com/office/drawing/2014/main" id="{0245D2C0-101F-43C9-A998-B934FF2C3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805" y="5838105"/>
            <a:ext cx="5778999" cy="3002224"/>
          </a:xfrm>
          <a:prstGeom prst="rect">
            <a:avLst/>
          </a:prstGeom>
        </p:spPr>
      </p:pic>
      <p:sp>
        <p:nvSpPr>
          <p:cNvPr id="7" name="Suorakulmio 6">
            <a:extLst>
              <a:ext uri="{FF2B5EF4-FFF2-40B4-BE49-F238E27FC236}">
                <a16:creationId xmlns:a16="http://schemas.microsoft.com/office/drawing/2014/main" id="{921A8151-B90F-4C3D-97F4-6467A0B96B9E}"/>
              </a:ext>
            </a:extLst>
          </p:cNvPr>
          <p:cNvSpPr/>
          <p:nvPr/>
        </p:nvSpPr>
        <p:spPr>
          <a:xfrm>
            <a:off x="7675313" y="1995291"/>
            <a:ext cx="3363655" cy="769441"/>
          </a:xfrm>
          <a:prstGeom prst="rect">
            <a:avLst/>
          </a:prstGeom>
          <a:noFill/>
        </p:spPr>
        <p:txBody>
          <a:bodyPr wrap="square" lIns="91440" tIns="45720" rIns="91440" bIns="45720">
            <a:spAutoFit/>
          </a:bodyPr>
          <a:lstStyle/>
          <a:p>
            <a:pPr algn="ctr"/>
            <a:r>
              <a:rPr lang="fi-FI" sz="4400" b="1" dirty="0" err="1">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rPr>
              <a:t>Visualization</a:t>
            </a:r>
            <a:endParaRPr lang="fi-FI" sz="4400" b="1" cap="none" spc="0" dirty="0">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endParaRPr>
          </a:p>
        </p:txBody>
      </p:sp>
      <p:sp>
        <p:nvSpPr>
          <p:cNvPr id="8" name="Tekstiruutu 7">
            <a:extLst>
              <a:ext uri="{FF2B5EF4-FFF2-40B4-BE49-F238E27FC236}">
                <a16:creationId xmlns:a16="http://schemas.microsoft.com/office/drawing/2014/main" id="{D434D089-6550-4066-86FD-87281CB2475A}"/>
              </a:ext>
            </a:extLst>
          </p:cNvPr>
          <p:cNvSpPr txBox="1"/>
          <p:nvPr/>
        </p:nvSpPr>
        <p:spPr>
          <a:xfrm>
            <a:off x="2031214" y="4572000"/>
            <a:ext cx="4514409" cy="1015663"/>
          </a:xfrm>
          <a:prstGeom prst="rect">
            <a:avLst/>
          </a:prstGeom>
          <a:noFill/>
        </p:spPr>
        <p:txBody>
          <a:bodyPr wrap="square" rtlCol="0">
            <a:spAutoFit/>
          </a:bodyPr>
          <a:lstStyle/>
          <a:p>
            <a:r>
              <a:rPr lang="en-US" sz="2000" dirty="0"/>
              <a:t>There are clear spikes in cycling numbers during the morning and afternoon rush hour in Helsinki and Espoo.</a:t>
            </a:r>
            <a:endParaRPr lang="fi-FI" sz="2000" dirty="0"/>
          </a:p>
        </p:txBody>
      </p:sp>
      <p:sp>
        <p:nvSpPr>
          <p:cNvPr id="9" name="Tekstiruutu 8">
            <a:extLst>
              <a:ext uri="{FF2B5EF4-FFF2-40B4-BE49-F238E27FC236}">
                <a16:creationId xmlns:a16="http://schemas.microsoft.com/office/drawing/2014/main" id="{D279C3E0-FB34-41BD-9617-8D3757E99D01}"/>
              </a:ext>
            </a:extLst>
          </p:cNvPr>
          <p:cNvSpPr txBox="1"/>
          <p:nvPr/>
        </p:nvSpPr>
        <p:spPr>
          <a:xfrm>
            <a:off x="7327166" y="7209113"/>
            <a:ext cx="4280283" cy="1631216"/>
          </a:xfrm>
          <a:prstGeom prst="rect">
            <a:avLst/>
          </a:prstGeom>
          <a:noFill/>
        </p:spPr>
        <p:txBody>
          <a:bodyPr wrap="square" rtlCol="0">
            <a:spAutoFit/>
          </a:bodyPr>
          <a:lstStyle/>
          <a:p>
            <a:r>
              <a:rPr lang="en-US" sz="2000" dirty="0"/>
              <a:t>However it is different situation Vantaa cycling pattern is during weekdays. It seems in Vantaa bikes are used more evenly during a day then in Helsinki and Espoo.</a:t>
            </a:r>
            <a:endParaRPr lang="fi-FI" sz="2000" dirty="0"/>
          </a:p>
        </p:txBody>
      </p:sp>
      <p:sp>
        <p:nvSpPr>
          <p:cNvPr id="12" name="TextBox 7">
            <a:extLst>
              <a:ext uri="{FF2B5EF4-FFF2-40B4-BE49-F238E27FC236}">
                <a16:creationId xmlns:a16="http://schemas.microsoft.com/office/drawing/2014/main" id="{E556786A-1D75-49C9-97C1-CF0B85637955}"/>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107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lyijykynä, peli&#10;&#10;Kuvaus luotu automaattisesti">
            <a:extLst>
              <a:ext uri="{FF2B5EF4-FFF2-40B4-BE49-F238E27FC236}">
                <a16:creationId xmlns:a16="http://schemas.microsoft.com/office/drawing/2014/main" id="{9E6182DB-4017-45FB-A531-3E9D4F5E4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04" y="2213273"/>
            <a:ext cx="10273453" cy="5295799"/>
          </a:xfrm>
          <a:prstGeom prst="rect">
            <a:avLst/>
          </a:prstGeom>
        </p:spPr>
      </p:pic>
      <p:sp>
        <p:nvSpPr>
          <p:cNvPr id="4" name="Suorakulmio 3">
            <a:extLst>
              <a:ext uri="{FF2B5EF4-FFF2-40B4-BE49-F238E27FC236}">
                <a16:creationId xmlns:a16="http://schemas.microsoft.com/office/drawing/2014/main" id="{6E44659F-C539-420A-AA58-5A763C7E1E1A}"/>
              </a:ext>
            </a:extLst>
          </p:cNvPr>
          <p:cNvSpPr/>
          <p:nvPr/>
        </p:nvSpPr>
        <p:spPr>
          <a:xfrm>
            <a:off x="4380472" y="1170108"/>
            <a:ext cx="3899273"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i-FI" sz="4400" b="1" dirty="0" err="1">
                <a:ln/>
                <a:solidFill>
                  <a:srgbClr val="7030A0"/>
                </a:solidFill>
              </a:rPr>
              <a:t>Final</a:t>
            </a:r>
            <a:r>
              <a:rPr lang="fi-FI" sz="4400" b="1" dirty="0">
                <a:ln/>
                <a:solidFill>
                  <a:srgbClr val="7030A0"/>
                </a:solidFill>
              </a:rPr>
              <a:t> Analysis</a:t>
            </a:r>
            <a:endParaRPr lang="fi-FI" sz="4400" b="1" cap="none" spc="0" dirty="0">
              <a:ln/>
              <a:solidFill>
                <a:srgbClr val="7030A0"/>
              </a:solidFill>
              <a:effectLst/>
            </a:endParaRPr>
          </a:p>
        </p:txBody>
      </p:sp>
      <p:sp>
        <p:nvSpPr>
          <p:cNvPr id="5" name="Otsikko 1">
            <a:extLst>
              <a:ext uri="{FF2B5EF4-FFF2-40B4-BE49-F238E27FC236}">
                <a16:creationId xmlns:a16="http://schemas.microsoft.com/office/drawing/2014/main" id="{A57D1C8C-4030-4F65-9858-1406BBF3F7A1}"/>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sp>
        <p:nvSpPr>
          <p:cNvPr id="6" name="Tekstiruutu 5">
            <a:extLst>
              <a:ext uri="{FF2B5EF4-FFF2-40B4-BE49-F238E27FC236}">
                <a16:creationId xmlns:a16="http://schemas.microsoft.com/office/drawing/2014/main" id="{2FEA77C9-6A3F-440A-8403-37B6CB0BA958}"/>
              </a:ext>
            </a:extLst>
          </p:cNvPr>
          <p:cNvSpPr txBox="1"/>
          <p:nvPr/>
        </p:nvSpPr>
        <p:spPr>
          <a:xfrm>
            <a:off x="2063874" y="7782796"/>
            <a:ext cx="9371111" cy="1015663"/>
          </a:xfrm>
          <a:prstGeom prst="rect">
            <a:avLst/>
          </a:prstGeom>
          <a:noFill/>
        </p:spPr>
        <p:txBody>
          <a:bodyPr wrap="square" rtlCol="0">
            <a:spAutoFit/>
          </a:bodyPr>
          <a:lstStyle/>
          <a:p>
            <a:r>
              <a:rPr lang="fi-FI" sz="2000" dirty="0"/>
              <a:t>Even </a:t>
            </a:r>
            <a:r>
              <a:rPr lang="fi-FI" sz="2000" dirty="0" err="1"/>
              <a:t>when</a:t>
            </a:r>
            <a:r>
              <a:rPr lang="fi-FI" sz="2000" dirty="0"/>
              <a:t> </a:t>
            </a:r>
            <a:r>
              <a:rPr lang="fi-FI" sz="2000" dirty="0" err="1"/>
              <a:t>all</a:t>
            </a:r>
            <a:r>
              <a:rPr lang="fi-FI" sz="2000" dirty="0"/>
              <a:t> </a:t>
            </a:r>
            <a:r>
              <a:rPr lang="fi-FI" sz="2000" dirty="0" err="1"/>
              <a:t>three</a:t>
            </a:r>
            <a:r>
              <a:rPr lang="fi-FI" sz="2000" dirty="0"/>
              <a:t> </a:t>
            </a:r>
            <a:r>
              <a:rPr lang="fi-FI" sz="2000" dirty="0" err="1"/>
              <a:t>cities</a:t>
            </a:r>
            <a:r>
              <a:rPr lang="fi-FI" sz="2000" dirty="0"/>
              <a:t> </a:t>
            </a:r>
            <a:r>
              <a:rPr lang="fi-FI" sz="2000" dirty="0" err="1"/>
              <a:t>cyclists</a:t>
            </a:r>
            <a:r>
              <a:rPr lang="fi-FI" sz="2000" dirty="0"/>
              <a:t> </a:t>
            </a:r>
            <a:r>
              <a:rPr lang="fi-FI" sz="2000" dirty="0" err="1"/>
              <a:t>number</a:t>
            </a:r>
            <a:r>
              <a:rPr lang="fi-FI" sz="2000" dirty="0"/>
              <a:t> is </a:t>
            </a:r>
            <a:r>
              <a:rPr lang="fi-FI" sz="2000" dirty="0" err="1"/>
              <a:t>added</a:t>
            </a:r>
            <a:r>
              <a:rPr lang="fi-FI" sz="2000" dirty="0"/>
              <a:t> </a:t>
            </a:r>
            <a:r>
              <a:rPr lang="fi-FI" sz="2000" dirty="0" err="1"/>
              <a:t>together</a:t>
            </a:r>
            <a:r>
              <a:rPr lang="fi-FI" sz="2000" dirty="0"/>
              <a:t> </a:t>
            </a:r>
            <a:r>
              <a:rPr lang="fi-FI" sz="2000" dirty="0" err="1"/>
              <a:t>their</a:t>
            </a:r>
            <a:r>
              <a:rPr lang="fi-FI" sz="2000" dirty="0"/>
              <a:t> </a:t>
            </a:r>
            <a:r>
              <a:rPr lang="fi-FI" sz="2000" dirty="0" err="1"/>
              <a:t>are</a:t>
            </a:r>
            <a:r>
              <a:rPr lang="fi-FI" sz="2000" dirty="0"/>
              <a:t> </a:t>
            </a:r>
            <a:r>
              <a:rPr lang="fi-FI" sz="2000" dirty="0" err="1"/>
              <a:t>very</a:t>
            </a:r>
            <a:r>
              <a:rPr lang="fi-FI" sz="2000" dirty="0"/>
              <a:t> </a:t>
            </a:r>
            <a:r>
              <a:rPr lang="fi-FI" sz="2000" dirty="0" err="1"/>
              <a:t>clear</a:t>
            </a:r>
            <a:r>
              <a:rPr lang="fi-FI" sz="2000" dirty="0"/>
              <a:t> </a:t>
            </a:r>
            <a:r>
              <a:rPr lang="fi-FI" sz="2000" dirty="0" err="1"/>
              <a:t>pattern</a:t>
            </a:r>
            <a:r>
              <a:rPr lang="fi-FI" sz="2000" dirty="0"/>
              <a:t> </a:t>
            </a:r>
            <a:r>
              <a:rPr lang="fi-FI" sz="2000" dirty="0" err="1"/>
              <a:t>emerged</a:t>
            </a:r>
            <a:r>
              <a:rPr lang="fi-FI" sz="2000" dirty="0"/>
              <a:t> </a:t>
            </a:r>
            <a:r>
              <a:rPr lang="fi-FI" sz="2000" dirty="0" err="1"/>
              <a:t>during</a:t>
            </a:r>
            <a:r>
              <a:rPr lang="fi-FI" sz="2000" dirty="0"/>
              <a:t> </a:t>
            </a:r>
            <a:r>
              <a:rPr lang="fi-FI" sz="2000" dirty="0" err="1"/>
              <a:t>rush</a:t>
            </a:r>
            <a:r>
              <a:rPr lang="fi-FI" sz="2000" dirty="0"/>
              <a:t> </a:t>
            </a:r>
            <a:r>
              <a:rPr lang="fi-FI" sz="2000" dirty="0" err="1"/>
              <a:t>hours</a:t>
            </a:r>
            <a:r>
              <a:rPr lang="fi-FI" sz="2000" dirty="0"/>
              <a:t>. </a:t>
            </a:r>
            <a:r>
              <a:rPr lang="fi-FI" sz="2000" dirty="0" err="1"/>
              <a:t>Based</a:t>
            </a:r>
            <a:r>
              <a:rPr lang="fi-FI" sz="2000" dirty="0"/>
              <a:t> on </a:t>
            </a:r>
            <a:r>
              <a:rPr lang="fi-FI" sz="2000" dirty="0" err="1"/>
              <a:t>this</a:t>
            </a:r>
            <a:r>
              <a:rPr lang="fi-FI" sz="2000" dirty="0"/>
              <a:t> </a:t>
            </a:r>
            <a:r>
              <a:rPr lang="fi-FI" sz="2000" dirty="0" err="1"/>
              <a:t>people</a:t>
            </a:r>
            <a:r>
              <a:rPr lang="fi-FI" sz="2000" dirty="0"/>
              <a:t> </a:t>
            </a:r>
            <a:r>
              <a:rPr lang="fi-FI" sz="2000" dirty="0" err="1"/>
              <a:t>clearly</a:t>
            </a:r>
            <a:r>
              <a:rPr lang="fi-FI" sz="2000" dirty="0"/>
              <a:t> </a:t>
            </a:r>
            <a:r>
              <a:rPr lang="fi-FI" sz="2000" dirty="0" err="1"/>
              <a:t>uses</a:t>
            </a:r>
            <a:r>
              <a:rPr lang="fi-FI" sz="2000" dirty="0"/>
              <a:t> </a:t>
            </a:r>
            <a:r>
              <a:rPr lang="fi-FI" sz="2000" dirty="0" err="1"/>
              <a:t>bikes</a:t>
            </a:r>
            <a:r>
              <a:rPr lang="fi-FI" sz="2000" dirty="0"/>
              <a:t> to </a:t>
            </a:r>
            <a:r>
              <a:rPr lang="fi-FI" sz="2000" dirty="0" err="1"/>
              <a:t>commute</a:t>
            </a:r>
            <a:r>
              <a:rPr lang="fi-FI" sz="2000" dirty="0"/>
              <a:t> </a:t>
            </a:r>
            <a:r>
              <a:rPr lang="fi-FI" sz="2000" dirty="0" err="1"/>
              <a:t>between</a:t>
            </a:r>
            <a:r>
              <a:rPr lang="fi-FI" sz="2000" dirty="0"/>
              <a:t> home and </a:t>
            </a:r>
            <a:r>
              <a:rPr lang="fi-FI" sz="2000" dirty="0" err="1"/>
              <a:t>work</a:t>
            </a:r>
            <a:r>
              <a:rPr lang="fi-FI" sz="2000" dirty="0"/>
              <a:t>.</a:t>
            </a:r>
          </a:p>
        </p:txBody>
      </p:sp>
      <p:sp>
        <p:nvSpPr>
          <p:cNvPr id="9" name="TextBox 7">
            <a:extLst>
              <a:ext uri="{FF2B5EF4-FFF2-40B4-BE49-F238E27FC236}">
                <a16:creationId xmlns:a16="http://schemas.microsoft.com/office/drawing/2014/main" id="{76D52C17-2160-46BB-9320-DE5F30D0F2CA}"/>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39976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939-7579-4627-A2EA-2B19AAFAEB24}"/>
              </a:ext>
            </a:extLst>
          </p:cNvPr>
          <p:cNvSpPr txBox="1">
            <a:spLocks noGrp="1"/>
          </p:cNvSpPr>
          <p:nvPr>
            <p:ph type="title"/>
          </p:nvPr>
        </p:nvSpPr>
        <p:spPr>
          <a:xfrm>
            <a:off x="1768641" y="288758"/>
            <a:ext cx="9926049" cy="625641"/>
          </a:xfrm>
        </p:spPr>
        <p:txBody>
          <a:bodyPr/>
          <a:lstStyle/>
          <a:p>
            <a:pPr lvl="0"/>
            <a:r>
              <a:rPr lang="en-FI" sz="2400"/>
              <a:t>Datasets checking ● </a:t>
            </a:r>
            <a:r>
              <a:rPr lang="en-US" sz="2400"/>
              <a:t>D</a:t>
            </a:r>
            <a:r>
              <a:rPr lang="en-FI" sz="2400"/>
              <a:t>a</a:t>
            </a:r>
            <a:r>
              <a:rPr lang="en-US" sz="2400"/>
              <a:t>t</a:t>
            </a:r>
            <a:r>
              <a:rPr lang="en-FI" sz="2400"/>
              <a:t>a</a:t>
            </a:r>
            <a:r>
              <a:rPr lang="en-US" sz="2400"/>
              <a:t>F</a:t>
            </a:r>
            <a:r>
              <a:rPr lang="en-FI" sz="2400"/>
              <a:t>r</a:t>
            </a:r>
            <a:r>
              <a:rPr lang="en-US" sz="2400"/>
              <a:t>a</a:t>
            </a:r>
            <a:r>
              <a:rPr lang="en-FI" sz="2400"/>
              <a:t>m</a:t>
            </a:r>
            <a:r>
              <a:rPr lang="en-US" sz="2400"/>
              <a:t>e</a:t>
            </a:r>
            <a:r>
              <a:rPr lang="en-FI" sz="2400"/>
              <a:t> </a:t>
            </a:r>
            <a:r>
              <a:rPr lang="en-US" sz="2400"/>
              <a:t>f</a:t>
            </a:r>
            <a:r>
              <a:rPr lang="en-FI" sz="2400"/>
              <a:t>o</a:t>
            </a:r>
            <a:r>
              <a:rPr lang="en-US" sz="2400"/>
              <a:t>r</a:t>
            </a:r>
            <a:r>
              <a:rPr lang="en-FI" sz="2400"/>
              <a:t> </a:t>
            </a:r>
            <a:r>
              <a:rPr lang="en-US" sz="2400"/>
              <a:t>g</a:t>
            </a:r>
            <a:r>
              <a:rPr lang="en-FI" sz="2400"/>
              <a:t>rouping and visualizing</a:t>
            </a:r>
            <a:endParaRPr lang="en-US" sz="2400"/>
          </a:p>
        </p:txBody>
      </p:sp>
      <p:pic>
        <p:nvPicPr>
          <p:cNvPr id="3" name="Picture 2">
            <a:extLst>
              <a:ext uri="{FF2B5EF4-FFF2-40B4-BE49-F238E27FC236}">
                <a16:creationId xmlns:a16="http://schemas.microsoft.com/office/drawing/2014/main" id="{D1EB4CA5-C8FD-4A40-951A-FF6D52F7E42B}"/>
              </a:ext>
            </a:extLst>
          </p:cNvPr>
          <p:cNvPicPr>
            <a:picLocks noChangeAspect="1"/>
          </p:cNvPicPr>
          <p:nvPr/>
        </p:nvPicPr>
        <p:blipFill>
          <a:blip r:embed="rId2"/>
          <a:srcRect/>
          <a:stretch>
            <a:fillRect/>
          </a:stretch>
        </p:blipFill>
        <p:spPr>
          <a:xfrm>
            <a:off x="7198586" y="840260"/>
            <a:ext cx="4886325" cy="2647946"/>
          </a:xfrm>
          <a:prstGeom prst="rect">
            <a:avLst/>
          </a:prstGeom>
          <a:noFill/>
          <a:ln cap="flat">
            <a:noFill/>
          </a:ln>
        </p:spPr>
      </p:pic>
      <p:pic>
        <p:nvPicPr>
          <p:cNvPr id="4" name="Picture 4">
            <a:extLst>
              <a:ext uri="{FF2B5EF4-FFF2-40B4-BE49-F238E27FC236}">
                <a16:creationId xmlns:a16="http://schemas.microsoft.com/office/drawing/2014/main" id="{1C9CE437-492C-4E40-B256-F68C48DA86E3}"/>
              </a:ext>
            </a:extLst>
          </p:cNvPr>
          <p:cNvPicPr>
            <a:picLocks noChangeAspect="1"/>
          </p:cNvPicPr>
          <p:nvPr/>
        </p:nvPicPr>
        <p:blipFill>
          <a:blip r:embed="rId3"/>
          <a:srcRect/>
          <a:stretch>
            <a:fillRect/>
          </a:stretch>
        </p:blipFill>
        <p:spPr>
          <a:xfrm>
            <a:off x="598721" y="3325032"/>
            <a:ext cx="4819646" cy="2785902"/>
          </a:xfrm>
          <a:prstGeom prst="rect">
            <a:avLst/>
          </a:prstGeom>
          <a:noFill/>
          <a:ln cap="flat">
            <a:noFill/>
          </a:ln>
        </p:spPr>
      </p:pic>
      <p:pic>
        <p:nvPicPr>
          <p:cNvPr id="5" name="Picture 6">
            <a:extLst>
              <a:ext uri="{FF2B5EF4-FFF2-40B4-BE49-F238E27FC236}">
                <a16:creationId xmlns:a16="http://schemas.microsoft.com/office/drawing/2014/main" id="{BEE70E93-8A81-49EB-8EAA-607608BCD528}"/>
              </a:ext>
            </a:extLst>
          </p:cNvPr>
          <p:cNvPicPr>
            <a:picLocks noChangeAspect="1"/>
          </p:cNvPicPr>
          <p:nvPr/>
        </p:nvPicPr>
        <p:blipFill>
          <a:blip r:embed="rId4"/>
          <a:srcRect/>
          <a:stretch>
            <a:fillRect/>
          </a:stretch>
        </p:blipFill>
        <p:spPr>
          <a:xfrm>
            <a:off x="6141311" y="6192709"/>
            <a:ext cx="5943600" cy="2893627"/>
          </a:xfrm>
          <a:prstGeom prst="rect">
            <a:avLst/>
          </a:prstGeom>
          <a:noFill/>
          <a:ln cap="flat">
            <a:noFill/>
          </a:ln>
        </p:spPr>
      </p:pic>
      <p:sp>
        <p:nvSpPr>
          <p:cNvPr id="6" name="Rectangle 7">
            <a:extLst>
              <a:ext uri="{FF2B5EF4-FFF2-40B4-BE49-F238E27FC236}">
                <a16:creationId xmlns:a16="http://schemas.microsoft.com/office/drawing/2014/main" id="{7F3EA1E6-6438-49AF-A9E4-353A51A0BAE1}"/>
              </a:ext>
            </a:extLst>
          </p:cNvPr>
          <p:cNvSpPr/>
          <p:nvPr/>
        </p:nvSpPr>
        <p:spPr>
          <a:xfrm>
            <a:off x="1807339" y="832021"/>
            <a:ext cx="4706297" cy="1440481"/>
          </a:xfrm>
          <a:prstGeom prst="rect">
            <a:avLst/>
          </a:prstGeom>
          <a:solidFill>
            <a:srgbClr val="D9D9D9"/>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Wed,2014-01-01,00:00:00,,7.0,,1.0,,,,,,,,2.0,5.0,3.0,,11.0,,,,8 </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Wed,2014-01-01,01:00:00,,5.0,,3.0,,,,,,,,6.0,5.0,1.0,,8.0,,,,4</a:t>
            </a:r>
            <a:r>
              <a:rPr lang="en-US" sz="600" b="0" i="0" u="none" strike="noStrike" kern="1200" cap="none" spc="0" baseline="0">
                <a:solidFill>
                  <a:srgbClr val="000000"/>
                </a:solidFill>
                <a:uFillTx/>
                <a:latin typeface="Calibri"/>
              </a:rPr>
              <a:t> </a:t>
            </a: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Fri,2014-09-26,00:00:00,,,,,,,,,,,,,,,1.0,,,,,,,,,,,,,,,,,,,,,,,,,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Fri,2014-09-26,01:00:00,,,,,,,,,,,,,,,0.0,,,,,,,,,,,,,,,,,,,,,,,,,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Fri,2014-09-26,02:00:00,,,,,,,,,,,,,,,0.0,,,,,,,,,,,,,,,,,,,,,,,,,</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Wed,2016-02-10,01:00:00,,,,,,,,,,,,,,,,,,,,,,,,,,,,,,,,,,,,,,,,</a:t>
            </a:r>
          </a:p>
        </p:txBody>
      </p:sp>
      <p:sp>
        <p:nvSpPr>
          <p:cNvPr id="7" name="TextBox 9">
            <a:extLst>
              <a:ext uri="{FF2B5EF4-FFF2-40B4-BE49-F238E27FC236}">
                <a16:creationId xmlns:a16="http://schemas.microsoft.com/office/drawing/2014/main" id="{899D3308-BAE5-43B5-B34D-5C3F9DF3B0E7}"/>
              </a:ext>
            </a:extLst>
          </p:cNvPr>
          <p:cNvSpPr txBox="1"/>
          <p:nvPr/>
        </p:nvSpPr>
        <p:spPr>
          <a:xfrm>
            <a:off x="1834542" y="2346835"/>
            <a:ext cx="4820424" cy="9387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The input dataset can have: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1.Missing rows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2.Rows with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3.Rows with 0.0 values and missing</a:t>
            </a:r>
            <a:r>
              <a:rPr lang="en-FI" sz="1100" b="1" i="0" u="none" strike="noStrike" kern="1200" cap="none" spc="0" baseline="0">
                <a:solidFill>
                  <a:srgbClr val="000000"/>
                </a:solidFill>
                <a:uFillTx/>
                <a:latin typeface="Calibri"/>
              </a:rPr>
              <a:t> </a:t>
            </a:r>
            <a:r>
              <a:rPr lang="en-US" sz="1100" b="1" i="0" u="none" strike="noStrike" kern="1200" cap="none" spc="0" baseline="0">
                <a:solidFill>
                  <a:srgbClr val="000000"/>
                </a:solidFill>
                <a:uFillTx/>
                <a:latin typeface="Calibri"/>
              </a:rPr>
              <a:t>n</a:t>
            </a:r>
            <a:r>
              <a:rPr lang="en-FI" sz="1100" b="1" i="0" u="none" strike="noStrike" kern="1200" cap="none" spc="0" baseline="0">
                <a:solidFill>
                  <a:srgbClr val="000000"/>
                </a:solidFill>
                <a:uFillTx/>
                <a:latin typeface="Calibri"/>
              </a:rPr>
              <a:t>u</a:t>
            </a:r>
            <a:r>
              <a:rPr lang="en-US" sz="1100" b="1" i="0" u="none" strike="noStrike" kern="1200" cap="none" spc="0" baseline="0">
                <a:solidFill>
                  <a:srgbClr val="000000"/>
                </a:solidFill>
                <a:uFillTx/>
                <a:latin typeface="Calibri"/>
              </a:rPr>
              <a:t>m</a:t>
            </a:r>
            <a:r>
              <a:rPr lang="en-FI" sz="1100" b="1" i="0" u="none" strike="noStrike" kern="1200" cap="none" spc="0" baseline="0">
                <a:solidFill>
                  <a:srgbClr val="000000"/>
                </a:solidFill>
                <a:uFillTx/>
                <a:latin typeface="Calibri"/>
              </a:rPr>
              <a:t>e</a:t>
            </a:r>
            <a:r>
              <a:rPr lang="en-US" sz="1100" b="1" i="0" u="none" strike="noStrike" kern="1200" cap="none" spc="0" baseline="0">
                <a:solidFill>
                  <a:srgbClr val="000000"/>
                </a:solidFill>
                <a:uFillTx/>
                <a:latin typeface="Calibri"/>
              </a:rPr>
              <a:t>r</a:t>
            </a:r>
            <a:r>
              <a:rPr lang="en-FI" sz="1100" b="1" i="0" u="none" strike="noStrike" kern="1200" cap="none" spc="0" baseline="0">
                <a:solidFill>
                  <a:srgbClr val="000000"/>
                </a:solidFill>
                <a:uFillTx/>
                <a:latin typeface="Calibri"/>
              </a:rPr>
              <a:t>i</a:t>
            </a:r>
            <a:r>
              <a:rPr lang="en-US" sz="1100" b="1" i="0" u="none" strike="noStrike" kern="1200" cap="none" spc="0" baseline="0">
                <a:solidFill>
                  <a:srgbClr val="000000"/>
                </a:solidFill>
                <a:uFillTx/>
                <a:latin typeface="Calibri"/>
              </a:rPr>
              <a:t>c</a:t>
            </a:r>
            <a:r>
              <a:rPr lang="en-GB" sz="1100" b="1" i="0" u="none" strike="noStrike" kern="1200" cap="none" spc="0" baseline="0">
                <a:solidFill>
                  <a:srgbClr val="000000"/>
                </a:solidFill>
                <a:uFillTx/>
                <a:latin typeface="Calibri"/>
              </a:rPr>
              <a:t> 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4.Rows with data and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values</a:t>
            </a:r>
            <a:endParaRPr lang="en-US" sz="1100" b="1" i="0" u="none" strike="noStrike" kern="1200" cap="none" spc="0" baseline="0">
              <a:solidFill>
                <a:srgbClr val="000000"/>
              </a:solidFill>
              <a:uFillTx/>
              <a:latin typeface="Calibri"/>
            </a:endParaRPr>
          </a:p>
        </p:txBody>
      </p:sp>
      <p:grpSp>
        <p:nvGrpSpPr>
          <p:cNvPr id="8" name="Diagram 10">
            <a:extLst>
              <a:ext uri="{FF2B5EF4-FFF2-40B4-BE49-F238E27FC236}">
                <a16:creationId xmlns:a16="http://schemas.microsoft.com/office/drawing/2014/main" id="{7F4C66EF-E110-4B34-B3E3-0173CEE76188}"/>
              </a:ext>
            </a:extLst>
          </p:cNvPr>
          <p:cNvGrpSpPr/>
          <p:nvPr/>
        </p:nvGrpSpPr>
        <p:grpSpPr>
          <a:xfrm>
            <a:off x="5590138" y="3445367"/>
            <a:ext cx="1931770" cy="2676677"/>
            <a:chOff x="5590138" y="3445367"/>
            <a:chExt cx="1931770" cy="2676677"/>
          </a:xfrm>
        </p:grpSpPr>
        <p:sp>
          <p:nvSpPr>
            <p:cNvPr id="9" name="Freeform: Shape 8">
              <a:extLst>
                <a:ext uri="{FF2B5EF4-FFF2-40B4-BE49-F238E27FC236}">
                  <a16:creationId xmlns:a16="http://schemas.microsoft.com/office/drawing/2014/main" id="{A2C6B624-FB88-4BB2-957E-32D5BC371119}"/>
                </a:ext>
              </a:extLst>
            </p:cNvPr>
            <p:cNvSpPr/>
            <p:nvPr/>
          </p:nvSpPr>
          <p:spPr>
            <a:xfrm>
              <a:off x="5590138" y="3445367"/>
              <a:ext cx="1931770" cy="280711"/>
            </a:xfrm>
            <a:custGeom>
              <a:avLst/>
              <a:gdLst>
                <a:gd name="f0" fmla="val 10800000"/>
                <a:gd name="f1" fmla="val 5400000"/>
                <a:gd name="f2" fmla="val 180"/>
                <a:gd name="f3" fmla="val w"/>
                <a:gd name="f4" fmla="val h"/>
                <a:gd name="f5" fmla="val 0"/>
                <a:gd name="f6" fmla="val 1931772"/>
                <a:gd name="f7" fmla="val 280714"/>
                <a:gd name="f8" fmla="val 46787"/>
                <a:gd name="f9" fmla="val 20947"/>
                <a:gd name="f10" fmla="val 1884985"/>
                <a:gd name="f11" fmla="val 1910825"/>
                <a:gd name="f12" fmla="val 233927"/>
                <a:gd name="f13" fmla="val 259767"/>
                <a:gd name="f14" fmla="+- 0 0 -90"/>
                <a:gd name="f15" fmla="*/ f3 1 1931772"/>
                <a:gd name="f16" fmla="*/ f4 1 280714"/>
                <a:gd name="f17" fmla="+- f7 0 f5"/>
                <a:gd name="f18" fmla="+- f6 0 f5"/>
                <a:gd name="f19" fmla="*/ f14 f0 1"/>
                <a:gd name="f20" fmla="*/ f18 1 1931772"/>
                <a:gd name="f21" fmla="*/ f17 1 280714"/>
                <a:gd name="f22" fmla="*/ 0 f18 1"/>
                <a:gd name="f23" fmla="*/ 46787 f17 1"/>
                <a:gd name="f24" fmla="*/ 46787 f18 1"/>
                <a:gd name="f25" fmla="*/ 0 f17 1"/>
                <a:gd name="f26" fmla="*/ 1884985 f18 1"/>
                <a:gd name="f27" fmla="*/ 1931772 f18 1"/>
                <a:gd name="f28" fmla="*/ 233927 f17 1"/>
                <a:gd name="f29" fmla="*/ 280714 f17 1"/>
                <a:gd name="f30" fmla="*/ f19 1 f2"/>
                <a:gd name="f31" fmla="*/ f22 1 1931772"/>
                <a:gd name="f32" fmla="*/ f23 1 280714"/>
                <a:gd name="f33" fmla="*/ f24 1 1931772"/>
                <a:gd name="f34" fmla="*/ f25 1 280714"/>
                <a:gd name="f35" fmla="*/ f26 1 1931772"/>
                <a:gd name="f36" fmla="*/ f27 1 1931772"/>
                <a:gd name="f37" fmla="*/ f28 1 280714"/>
                <a:gd name="f38" fmla="*/ f29 1 280714"/>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280714">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5613" tIns="55613" rIns="55613" bIns="55613"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apps_esp_sm.count()</a:t>
              </a:r>
            </a:p>
          </p:txBody>
        </p:sp>
        <p:sp>
          <p:nvSpPr>
            <p:cNvPr id="10" name="Freeform: Shape 9">
              <a:extLst>
                <a:ext uri="{FF2B5EF4-FFF2-40B4-BE49-F238E27FC236}">
                  <a16:creationId xmlns:a16="http://schemas.microsoft.com/office/drawing/2014/main" id="{E1D76D00-E94A-477E-AD39-CBCD9ADDFE1B}"/>
                </a:ext>
              </a:extLst>
            </p:cNvPr>
            <p:cNvSpPr/>
            <p:nvPr/>
          </p:nvSpPr>
          <p:spPr>
            <a:xfrm>
              <a:off x="5590138" y="3711256"/>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Esp_Mean    35782</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sp>
          <p:nvSpPr>
            <p:cNvPr id="11" name="Freeform: Shape 10">
              <a:extLst>
                <a:ext uri="{FF2B5EF4-FFF2-40B4-BE49-F238E27FC236}">
                  <a16:creationId xmlns:a16="http://schemas.microsoft.com/office/drawing/2014/main" id="{C3BA2A42-47D0-4043-9AF5-FDB647AE9D52}"/>
                </a:ext>
              </a:extLst>
            </p:cNvPr>
            <p:cNvSpPr/>
            <p:nvPr/>
          </p:nvSpPr>
          <p:spPr>
            <a:xfrm>
              <a:off x="5590138" y="4760741"/>
              <a:ext cx="1931770" cy="311801"/>
            </a:xfrm>
            <a:custGeom>
              <a:avLst/>
              <a:gdLst>
                <a:gd name="f0" fmla="val 10800000"/>
                <a:gd name="f1" fmla="val 5400000"/>
                <a:gd name="f2" fmla="val 180"/>
                <a:gd name="f3" fmla="val w"/>
                <a:gd name="f4" fmla="val h"/>
                <a:gd name="f5" fmla="val 0"/>
                <a:gd name="f6" fmla="val 1931772"/>
                <a:gd name="f7" fmla="val 311805"/>
                <a:gd name="f8" fmla="val 51969"/>
                <a:gd name="f9" fmla="val 23267"/>
                <a:gd name="f10" fmla="val 1879803"/>
                <a:gd name="f11" fmla="val 1908505"/>
                <a:gd name="f12" fmla="val 259836"/>
                <a:gd name="f13" fmla="val 288538"/>
                <a:gd name="f14" fmla="+- 0 0 -90"/>
                <a:gd name="f15" fmla="*/ f3 1 1931772"/>
                <a:gd name="f16" fmla="*/ f4 1 311805"/>
                <a:gd name="f17" fmla="+- f7 0 f5"/>
                <a:gd name="f18" fmla="+- f6 0 f5"/>
                <a:gd name="f19" fmla="*/ f14 f0 1"/>
                <a:gd name="f20" fmla="*/ f18 1 1931772"/>
                <a:gd name="f21" fmla="*/ f17 1 311805"/>
                <a:gd name="f22" fmla="*/ 0 f18 1"/>
                <a:gd name="f23" fmla="*/ 51969 f17 1"/>
                <a:gd name="f24" fmla="*/ 51969 f18 1"/>
                <a:gd name="f25" fmla="*/ 0 f17 1"/>
                <a:gd name="f26" fmla="*/ 1879803 f18 1"/>
                <a:gd name="f27" fmla="*/ 1931772 f18 1"/>
                <a:gd name="f28" fmla="*/ 259836 f17 1"/>
                <a:gd name="f29" fmla="*/ 311805 f17 1"/>
                <a:gd name="f30" fmla="*/ f19 1 f2"/>
                <a:gd name="f31" fmla="*/ f22 1 1931772"/>
                <a:gd name="f32" fmla="*/ f23 1 311805"/>
                <a:gd name="f33" fmla="*/ f24 1 1931772"/>
                <a:gd name="f34" fmla="*/ f25 1 311805"/>
                <a:gd name="f35" fmla="*/ f26 1 1931772"/>
                <a:gd name="f36" fmla="*/ f27 1 1931772"/>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7131" tIns="57131" rIns="57131" bIns="57131"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apps_hel_sm.count()</a:t>
              </a:r>
            </a:p>
          </p:txBody>
        </p:sp>
        <p:sp>
          <p:nvSpPr>
            <p:cNvPr id="12" name="Freeform: Shape 11">
              <a:extLst>
                <a:ext uri="{FF2B5EF4-FFF2-40B4-BE49-F238E27FC236}">
                  <a16:creationId xmlns:a16="http://schemas.microsoft.com/office/drawing/2014/main" id="{1236AE6A-B98D-476F-AACC-8205FDFC3608}"/>
                </a:ext>
              </a:extLst>
            </p:cNvPr>
            <p:cNvSpPr/>
            <p:nvPr/>
          </p:nvSpPr>
          <p:spPr>
            <a:xfrm>
              <a:off x="5590138" y="5072551"/>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Hel_Mean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grpSp>
      <p:pic>
        <p:nvPicPr>
          <p:cNvPr id="13" name="Picture 16">
            <a:extLst>
              <a:ext uri="{FF2B5EF4-FFF2-40B4-BE49-F238E27FC236}">
                <a16:creationId xmlns:a16="http://schemas.microsoft.com/office/drawing/2014/main" id="{AD84B574-56FB-4B14-8ABE-829926B258E9}"/>
              </a:ext>
            </a:extLst>
          </p:cNvPr>
          <p:cNvPicPr>
            <a:picLocks noChangeAspect="1"/>
          </p:cNvPicPr>
          <p:nvPr/>
        </p:nvPicPr>
        <p:blipFill>
          <a:blip r:embed="rId5"/>
          <a:stretch>
            <a:fillRect/>
          </a:stretch>
        </p:blipFill>
        <p:spPr>
          <a:xfrm>
            <a:off x="7693688" y="3463491"/>
            <a:ext cx="4391223" cy="2477959"/>
          </a:xfrm>
          <a:prstGeom prst="rect">
            <a:avLst/>
          </a:prstGeom>
          <a:noFill/>
          <a:ln cap="flat">
            <a:noFill/>
          </a:ln>
        </p:spPr>
      </p:pic>
      <p:pic>
        <p:nvPicPr>
          <p:cNvPr id="14" name="Picture 17">
            <a:extLst>
              <a:ext uri="{FF2B5EF4-FFF2-40B4-BE49-F238E27FC236}">
                <a16:creationId xmlns:a16="http://schemas.microsoft.com/office/drawing/2014/main" id="{D808CFA4-189B-44CD-A4F0-2B379C42A36E}"/>
              </a:ext>
            </a:extLst>
          </p:cNvPr>
          <p:cNvPicPr>
            <a:picLocks noChangeAspect="1"/>
          </p:cNvPicPr>
          <p:nvPr/>
        </p:nvPicPr>
        <p:blipFill>
          <a:blip r:embed="rId6"/>
          <a:stretch>
            <a:fillRect/>
          </a:stretch>
        </p:blipFill>
        <p:spPr>
          <a:xfrm>
            <a:off x="959653" y="6192709"/>
            <a:ext cx="5030434" cy="2696382"/>
          </a:xfrm>
          <a:prstGeom prst="rect">
            <a:avLst/>
          </a:prstGeom>
          <a:noFill/>
          <a:ln cap="flat">
            <a:noFill/>
          </a:ln>
        </p:spPr>
      </p:pic>
      <p:sp>
        <p:nvSpPr>
          <p:cNvPr id="15" name="TextBox 14">
            <a:extLst>
              <a:ext uri="{FF2B5EF4-FFF2-40B4-BE49-F238E27FC236}">
                <a16:creationId xmlns:a16="http://schemas.microsoft.com/office/drawing/2014/main" id="{9BABB27E-49C1-4624-8B21-44817AA9020D}"/>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
        <p:nvSpPr>
          <p:cNvPr id="16" name="Thought Bubble: Cloud 17">
            <a:extLst>
              <a:ext uri="{FF2B5EF4-FFF2-40B4-BE49-F238E27FC236}">
                <a16:creationId xmlns:a16="http://schemas.microsoft.com/office/drawing/2014/main" id="{2C681827-A585-4F52-8F1F-3D404F55FF54}"/>
              </a:ext>
            </a:extLst>
          </p:cNvPr>
          <p:cNvSpPr/>
          <p:nvPr/>
        </p:nvSpPr>
        <p:spPr>
          <a:xfrm>
            <a:off x="5418368" y="2538392"/>
            <a:ext cx="1567318" cy="595182"/>
          </a:xfrm>
          <a:custGeom>
            <a:avLst>
              <a:gd name="f0" fmla="val -11611"/>
              <a:gd name="f1" fmla="val -13561"/>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0 0 -270"/>
              <a:gd name="f188" fmla="+- 0 0 180"/>
              <a:gd name="f189" fmla="+- 0 0 -90"/>
              <a:gd name="f190" fmla="+- 0 0 -212"/>
              <a:gd name="f191" fmla="*/ f5 1 21600"/>
              <a:gd name="f192" fmla="*/ f6 1 21600"/>
              <a:gd name="f193" fmla="*/ f9 1 180"/>
              <a:gd name="f194" fmla="pin -2147483647 f0 2147483647"/>
              <a:gd name="f195" fmla="pin -2147483647 f1 2147483647"/>
              <a:gd name="f196" fmla="*/ 0 f9 1"/>
              <a:gd name="f197" fmla="*/ f180 f2 1"/>
              <a:gd name="f198" fmla="*/ f181 f2 1"/>
              <a:gd name="f199" fmla="*/ f187 f2 1"/>
              <a:gd name="f200" fmla="*/ f188 f2 1"/>
              <a:gd name="f201" fmla="*/ f189 f2 1"/>
              <a:gd name="f202" fmla="*/ f190 f2 1"/>
              <a:gd name="f203" fmla="+- f194 0 10800"/>
              <a:gd name="f204" fmla="+- f195 0 10800"/>
              <a:gd name="f205" fmla="val f194"/>
              <a:gd name="f206" fmla="val f195"/>
              <a:gd name="f207" fmla="*/ f194 f191 1"/>
              <a:gd name="f208" fmla="*/ f195 f192 1"/>
              <a:gd name="f209" fmla="*/ 3000 f191 1"/>
              <a:gd name="f210" fmla="*/ 17110 f191 1"/>
              <a:gd name="f211" fmla="*/ 17330 f192 1"/>
              <a:gd name="f212" fmla="*/ 3320 f192 1"/>
              <a:gd name="f213" fmla="*/ f196 1 f4"/>
              <a:gd name="f214" fmla="*/ f197 1 f4"/>
              <a:gd name="f215" fmla="*/ f198 1 f4"/>
              <a:gd name="f216" fmla="*/ 0 f191 1"/>
              <a:gd name="f217" fmla="*/ 10800 f192 1"/>
              <a:gd name="f218" fmla="*/ f199 1 f4"/>
              <a:gd name="f219" fmla="*/ 10800 f191 1"/>
              <a:gd name="f220" fmla="*/ 21600 f192 1"/>
              <a:gd name="f221" fmla="*/ f200 1 f4"/>
              <a:gd name="f222" fmla="*/ 21600 f191 1"/>
              <a:gd name="f223" fmla="*/ f201 1 f4"/>
              <a:gd name="f224" fmla="*/ 0 f192 1"/>
              <a:gd name="f225" fmla="*/ f202 1 f4"/>
              <a:gd name="f226" fmla="+- 0 0 f204"/>
              <a:gd name="f227" fmla="+- 0 0 f203"/>
              <a:gd name="f228" fmla="+- 0 0 f213"/>
              <a:gd name="f229" fmla="+- f214 0 f3"/>
              <a:gd name="f230" fmla="+- f215 0 f3"/>
              <a:gd name="f231" fmla="+- f218 0 f3"/>
              <a:gd name="f232" fmla="+- f221 0 f3"/>
              <a:gd name="f233" fmla="+- f223 0 f3"/>
              <a:gd name="f234" fmla="*/ f205 f191 1"/>
              <a:gd name="f235" fmla="*/ f206 f192 1"/>
              <a:gd name="f236" fmla="+- f225 0 f3"/>
              <a:gd name="f237" fmla="at2 f226 f227"/>
              <a:gd name="f238" fmla="*/ f228 f2 1"/>
              <a:gd name="f239" fmla="+- f230 0 f229"/>
              <a:gd name="f240" fmla="+- f237 f3 0"/>
              <a:gd name="f241" fmla="*/ f238 1 f9"/>
              <a:gd name="f242" fmla="*/ f240 f9 1"/>
              <a:gd name="f243" fmla="+- f241 0 f3"/>
              <a:gd name="f244" fmla="*/ f242 1 f2"/>
              <a:gd name="f245" fmla="cos 1 f243"/>
              <a:gd name="f246" fmla="sin 1 f243"/>
              <a:gd name="f247" fmla="+- 0 0 f244"/>
              <a:gd name="f248" fmla="+- 0 0 f245"/>
              <a:gd name="f249" fmla="+- 0 0 f246"/>
              <a:gd name="f250" fmla="val f247"/>
              <a:gd name="f251" fmla="*/ 1800 f248 1"/>
              <a:gd name="f252" fmla="*/ 1800 f249 1"/>
              <a:gd name="f253" fmla="*/ 1200 f248 1"/>
              <a:gd name="f254" fmla="*/ 1200 f249 1"/>
              <a:gd name="f255" fmla="*/ 700 f248 1"/>
              <a:gd name="f256" fmla="*/ 700 f249 1"/>
              <a:gd name="f257" fmla="*/ f250 1 f193"/>
              <a:gd name="f258" fmla="*/ f251 f251 1"/>
              <a:gd name="f259" fmla="*/ f252 f252 1"/>
              <a:gd name="f260" fmla="*/ f253 f253 1"/>
              <a:gd name="f261" fmla="*/ f254 f254 1"/>
              <a:gd name="f262" fmla="*/ f255 f255 1"/>
              <a:gd name="f263" fmla="*/ f256 f256 1"/>
              <a:gd name="f264" fmla="*/ f257 f193 1"/>
              <a:gd name="f265" fmla="+- f258 f259 0"/>
              <a:gd name="f266" fmla="+- f260 f261 0"/>
              <a:gd name="f267" fmla="+- f262 f263 0"/>
              <a:gd name="f268" fmla="+- 0 0 f264"/>
              <a:gd name="f269" fmla="sqrt f265"/>
              <a:gd name="f270" fmla="sqrt f266"/>
              <a:gd name="f271" fmla="sqrt f267"/>
              <a:gd name="f272" fmla="*/ f268 f2 1"/>
              <a:gd name="f273" fmla="*/ f179 1 f269"/>
              <a:gd name="f274" fmla="*/ f183 1 f270"/>
              <a:gd name="f275" fmla="*/ f185 1 f271"/>
              <a:gd name="f276" fmla="*/ f272 1 f9"/>
              <a:gd name="f277" fmla="*/ f248 f273 1"/>
              <a:gd name="f278" fmla="*/ f249 f273 1"/>
              <a:gd name="f279" fmla="*/ f248 f274 1"/>
              <a:gd name="f280" fmla="*/ f249 f274 1"/>
              <a:gd name="f281" fmla="*/ f248 f275 1"/>
              <a:gd name="f282" fmla="*/ f249 f275 1"/>
              <a:gd name="f283" fmla="+- f276 0 f3"/>
              <a:gd name="f284" fmla="+- f205 0 f281"/>
              <a:gd name="f285" fmla="+- f206 0 f282"/>
              <a:gd name="f286" fmla="sin 1 f283"/>
              <a:gd name="f287" fmla="cos 1 f283"/>
              <a:gd name="f288" fmla="+- 0 0 f286"/>
              <a:gd name="f289" fmla="+- 0 0 f287"/>
              <a:gd name="f290" fmla="*/ 10800 f288 1"/>
              <a:gd name="f291" fmla="*/ 10800 f289 1"/>
              <a:gd name="f292" fmla="+- f290 10800 0"/>
              <a:gd name="f293" fmla="+- f291 10800 0"/>
              <a:gd name="f294" fmla="*/ f290 1 12"/>
              <a:gd name="f295" fmla="*/ f291 1 12"/>
              <a:gd name="f296" fmla="+- f194 0 f292"/>
              <a:gd name="f297" fmla="+- f195 0 f293"/>
              <a:gd name="f298" fmla="*/ f296 1 3"/>
              <a:gd name="f299" fmla="*/ f297 1 3"/>
              <a:gd name="f300" fmla="*/ f296 2 1"/>
              <a:gd name="f301" fmla="*/ f297 2 1"/>
              <a:gd name="f302" fmla="*/ f300 1 3"/>
              <a:gd name="f303" fmla="*/ f301 1 3"/>
              <a:gd name="f304" fmla="+- f298 f292 0"/>
              <a:gd name="f305" fmla="+- f299 f293 0"/>
              <a:gd name="f306" fmla="+- f304 0 f294"/>
              <a:gd name="f307" fmla="+- f305 0 f295"/>
              <a:gd name="f308" fmla="+- f302 f292 0"/>
              <a:gd name="f309" fmla="+- f303 f293 0"/>
              <a:gd name="f310" fmla="+- f306 0 f277"/>
              <a:gd name="f311" fmla="+- f307 0 f278"/>
              <a:gd name="f312" fmla="+- f308 0 f279"/>
              <a:gd name="f313" fmla="+- f309 0 f280"/>
            </a:gdLst>
            <a:ahLst>
              <a:ahXY gdRefX="f0" minX="f10" maxX="f11" gdRefY="f1" minY="f10" maxY="f11">
                <a:pos x="f207" y="f208"/>
              </a:ahXY>
            </a:ahLst>
            <a:cxnLst>
              <a:cxn ang="3cd4">
                <a:pos x="hc" y="t"/>
              </a:cxn>
              <a:cxn ang="0">
                <a:pos x="r" y="vc"/>
              </a:cxn>
              <a:cxn ang="cd4">
                <a:pos x="hc" y="b"/>
              </a:cxn>
              <a:cxn ang="cd2">
                <a:pos x="l" y="vc"/>
              </a:cxn>
              <a:cxn ang="f231">
                <a:pos x="f216" y="f217"/>
              </a:cxn>
              <a:cxn ang="f232">
                <a:pos x="f219" y="f220"/>
              </a:cxn>
              <a:cxn ang="f233">
                <a:pos x="f222" y="f217"/>
              </a:cxn>
              <a:cxn ang="f229">
                <a:pos x="f219" y="f224"/>
              </a:cxn>
              <a:cxn ang="f236">
                <a:pos x="f234" y="f235"/>
              </a:cxn>
            </a:cxnLst>
            <a:rect l="f209" t="f212" r="f210" b="f211"/>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310" y="f311"/>
                </a:moveTo>
                <a:arcTo wR="f182" hR="f182" stAng="f229" swAng="f239"/>
                <a:close/>
              </a:path>
              <a:path w="21600" h="21600">
                <a:moveTo>
                  <a:pt x="f312" y="f313"/>
                </a:moveTo>
                <a:arcTo wR="f184" hR="f184" stAng="f229" swAng="f239"/>
                <a:close/>
              </a:path>
              <a:path w="21600" h="21600">
                <a:moveTo>
                  <a:pt x="f284" y="f285"/>
                </a:moveTo>
                <a:arcTo wR="f186" hR="f186" stAng="f229" swAng="f239"/>
                <a:close/>
              </a:path>
            </a:pathLst>
          </a:custGeom>
          <a:solidFill>
            <a:srgbClr val="8FAAD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200" b="0" i="0" u="none" strike="noStrike" kern="1200" cap="none" spc="0" baseline="0">
                <a:solidFill>
                  <a:srgbClr val="FFFFFF"/>
                </a:solidFill>
                <a:uFillTx/>
                <a:latin typeface="Calibri"/>
              </a:rPr>
              <a:t>M</a:t>
            </a:r>
            <a:r>
              <a:rPr lang="en-US" sz="1200" b="0" i="0" u="none" strike="noStrike" kern="1200" cap="none" spc="0" baseline="0">
                <a:solidFill>
                  <a:srgbClr val="FFFFFF"/>
                </a:solidFill>
                <a:uFillTx/>
                <a:latin typeface="Calibri"/>
              </a:rPr>
              <a:t>e</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469F-D324-4A47-BFFA-F0477DF9D8DD}"/>
              </a:ext>
            </a:extLst>
          </p:cNvPr>
          <p:cNvSpPr txBox="1">
            <a:spLocks noGrp="1"/>
          </p:cNvSpPr>
          <p:nvPr>
            <p:ph type="title"/>
          </p:nvPr>
        </p:nvSpPr>
        <p:spPr>
          <a:xfrm>
            <a:off x="1837038" y="410090"/>
            <a:ext cx="9813093" cy="975454"/>
          </a:xfrm>
        </p:spPr>
        <p:txBody>
          <a:bodyPr/>
          <a:lstStyle/>
          <a:p>
            <a:pPr lvl="0"/>
            <a:r>
              <a:rPr lang="en-FI" sz="2000" b="1" i="1"/>
              <a:t>H</a:t>
            </a:r>
            <a:r>
              <a:rPr lang="en-US" sz="2000" b="1" i="1"/>
              <a:t>e</a:t>
            </a:r>
            <a:r>
              <a:rPr lang="en-FI" sz="2000" b="1" i="1"/>
              <a:t>l</a:t>
            </a:r>
            <a:r>
              <a:rPr lang="en-US" sz="2000" b="1" i="1"/>
              <a:t>s</a:t>
            </a:r>
            <a:r>
              <a:rPr lang="en-FI" sz="2000" b="1" i="1"/>
              <a:t>i</a:t>
            </a:r>
            <a:r>
              <a:rPr lang="en-US" sz="2000" b="1" i="1"/>
              <a:t>n</a:t>
            </a:r>
            <a:r>
              <a:rPr lang="en-FI" sz="2000" b="1" i="1"/>
              <a:t>k</a:t>
            </a:r>
            <a:r>
              <a:rPr lang="en-US" sz="2000" b="1" i="1"/>
              <a:t>i</a:t>
            </a:r>
            <a:r>
              <a:rPr lang="en-FI" sz="2000" b="1" i="1"/>
              <a:t> Cycling data ‘</a:t>
            </a:r>
            <a:r>
              <a:rPr lang="en-US" sz="2000" b="1" i="1"/>
              <a:t>g</a:t>
            </a:r>
            <a:r>
              <a:rPr lang="en-FI" sz="2000" b="1" i="1"/>
              <a:t>rou</a:t>
            </a:r>
            <a:r>
              <a:rPr lang="en-US" sz="2000" b="1" i="1"/>
              <a:t>p</a:t>
            </a:r>
            <a:r>
              <a:rPr lang="en-FI" sz="2000" b="1" i="1"/>
              <a:t>by’ Year, </a:t>
            </a:r>
            <a:r>
              <a:rPr lang="en-US" sz="2000" b="1" i="1"/>
              <a:t>M</a:t>
            </a:r>
            <a:r>
              <a:rPr lang="en-FI" sz="2000" b="1" i="1"/>
              <a:t>o</a:t>
            </a:r>
            <a:r>
              <a:rPr lang="en-US" sz="2000" b="1" i="1"/>
              <a:t>n</a:t>
            </a:r>
            <a:r>
              <a:rPr lang="en-FI" sz="2000" b="1" i="1"/>
              <a:t>t</a:t>
            </a:r>
            <a:r>
              <a:rPr lang="en-US" sz="2000" b="1" i="1"/>
              <a:t>h</a:t>
            </a:r>
            <a:r>
              <a:rPr lang="en-FI" sz="2000" b="1" i="1"/>
              <a:t>, </a:t>
            </a:r>
            <a:r>
              <a:rPr lang="en-US" sz="2000" b="1" i="1"/>
              <a:t>W</a:t>
            </a:r>
            <a:r>
              <a:rPr lang="en-FI" sz="2000" b="1" i="1"/>
              <a:t>e</a:t>
            </a:r>
            <a:r>
              <a:rPr lang="en-US" sz="2000" b="1" i="1"/>
              <a:t>e</a:t>
            </a:r>
            <a:r>
              <a:rPr lang="en-FI" sz="2000" b="1" i="1"/>
              <a:t>k</a:t>
            </a:r>
            <a:r>
              <a:rPr lang="en-US" sz="2000" b="1" i="1"/>
              <a:t>d</a:t>
            </a:r>
            <a:r>
              <a:rPr lang="en-FI" sz="2000" b="1" i="1"/>
              <a:t>a</a:t>
            </a:r>
            <a:r>
              <a:rPr lang="en-US" sz="2000" b="1" i="1"/>
              <a:t>y</a:t>
            </a:r>
            <a:r>
              <a:rPr lang="en-FI" sz="2000" b="1" i="1"/>
              <a:t>s, </a:t>
            </a:r>
            <a:r>
              <a:rPr lang="en-US" sz="2000" b="1" i="1"/>
              <a:t>H</a:t>
            </a:r>
            <a:r>
              <a:rPr lang="en-FI" sz="2000" b="1" i="1"/>
              <a:t>o</a:t>
            </a:r>
            <a:r>
              <a:rPr lang="en-US" sz="2000" b="1" i="1"/>
              <a:t>u</a:t>
            </a:r>
            <a:r>
              <a:rPr lang="en-FI" sz="2000" b="1" i="1"/>
              <a:t>r</a:t>
            </a:r>
            <a:r>
              <a:rPr lang="en-US" sz="2000" b="1" i="1"/>
              <a:t>s</a:t>
            </a:r>
            <a:br>
              <a:rPr lang="en-FI" sz="2000" b="1" i="1"/>
            </a:br>
            <a:r>
              <a:rPr lang="en-GB" sz="1200" i="1"/>
              <a:t>This analysis is based on data </a:t>
            </a:r>
            <a:r>
              <a:rPr lang="en-FI" sz="1200" i="1"/>
              <a:t>we have</a:t>
            </a:r>
            <a:r>
              <a:rPr lang="en-GB" sz="1200" i="1"/>
              <a:t> from automated bicycle counters with full year of validated data in </a:t>
            </a:r>
            <a:r>
              <a:rPr lang="en-FI" sz="1200" i="1"/>
              <a:t>2014 - </a:t>
            </a:r>
            <a:r>
              <a:rPr lang="en-GB" sz="1200" i="1"/>
              <a:t>2018. Total bicycle counts have been summed-up for each </a:t>
            </a:r>
            <a:r>
              <a:rPr lang="en-FI" sz="1200" i="1"/>
              <a:t>h</a:t>
            </a:r>
            <a:r>
              <a:rPr lang="en-US" sz="1200" i="1"/>
              <a:t>o</a:t>
            </a:r>
            <a:r>
              <a:rPr lang="en-FI" sz="1200" i="1"/>
              <a:t>u</a:t>
            </a:r>
            <a:r>
              <a:rPr lang="en-US" sz="1200" i="1"/>
              <a:t>r</a:t>
            </a:r>
            <a:r>
              <a:rPr lang="en-GB" sz="1200" i="1"/>
              <a:t> of the </a:t>
            </a:r>
            <a:r>
              <a:rPr lang="en-FI" sz="1200" i="1"/>
              <a:t>d</a:t>
            </a:r>
            <a:r>
              <a:rPr lang="en-US" sz="1200" i="1"/>
              <a:t>a</a:t>
            </a:r>
            <a:r>
              <a:rPr lang="en-FI" sz="1200" i="1"/>
              <a:t>y, then summed-up to the month.</a:t>
            </a:r>
            <a:br>
              <a:rPr lang="en-FI" sz="1200" i="1"/>
            </a:br>
            <a:r>
              <a:rPr lang="en-US" sz="1200" i="1"/>
              <a:t>C</a:t>
            </a:r>
            <a:r>
              <a:rPr lang="en-FI" sz="1200" i="1"/>
              <a:t>o</a:t>
            </a:r>
            <a:r>
              <a:rPr lang="en-US" sz="1200" i="1"/>
              <a:t>n</a:t>
            </a:r>
            <a:r>
              <a:rPr lang="en-FI" sz="1200" i="1"/>
              <a:t>c</a:t>
            </a:r>
            <a:r>
              <a:rPr lang="en-US" sz="1200" i="1"/>
              <a:t>l</a:t>
            </a:r>
            <a:r>
              <a:rPr lang="en-FI" sz="1200" i="1"/>
              <a:t>u</a:t>
            </a:r>
            <a:r>
              <a:rPr lang="en-US" sz="1200" i="1"/>
              <a:t>s</a:t>
            </a:r>
            <a:r>
              <a:rPr lang="en-FI" sz="1200" i="1"/>
              <a:t>i</a:t>
            </a:r>
            <a:r>
              <a:rPr lang="en-US" sz="1200" i="1"/>
              <a:t>o</a:t>
            </a:r>
            <a:r>
              <a:rPr lang="en-FI" sz="1200" i="1"/>
              <a:t>n: </a:t>
            </a:r>
            <a:r>
              <a:rPr lang="en-US" sz="1200" i="1"/>
              <a:t>T</a:t>
            </a:r>
            <a:r>
              <a:rPr lang="en-FI" sz="1200" i="1"/>
              <a:t>h</a:t>
            </a:r>
            <a:r>
              <a:rPr lang="en-US" sz="1200" i="1"/>
              <a:t>e</a:t>
            </a:r>
            <a:r>
              <a:rPr lang="en-FI" sz="1200" i="1"/>
              <a:t> </a:t>
            </a:r>
            <a:r>
              <a:rPr lang="en-US" sz="1200" i="1"/>
              <a:t>m</a:t>
            </a:r>
            <a:r>
              <a:rPr lang="en-FI" sz="1200" i="1"/>
              <a:t>o</a:t>
            </a:r>
            <a:r>
              <a:rPr lang="en-US" sz="1200" i="1"/>
              <a:t>s</a:t>
            </a:r>
            <a:r>
              <a:rPr lang="en-FI" sz="1200" i="1"/>
              <a:t>t </a:t>
            </a:r>
            <a:r>
              <a:rPr lang="en-US" sz="1200" i="1"/>
              <a:t>c</a:t>
            </a:r>
            <a:r>
              <a:rPr lang="en-FI" sz="1200" i="1"/>
              <a:t>y</a:t>
            </a:r>
            <a:r>
              <a:rPr lang="en-US" sz="1200" i="1"/>
              <a:t>c</a:t>
            </a:r>
            <a:r>
              <a:rPr lang="en-FI" sz="1200" i="1"/>
              <a:t>l</a:t>
            </a:r>
            <a:r>
              <a:rPr lang="en-US" sz="1200" i="1"/>
              <a:t>e</a:t>
            </a:r>
            <a:r>
              <a:rPr lang="en-FI" sz="1200" i="1"/>
              <a:t>d </a:t>
            </a:r>
            <a:r>
              <a:rPr lang="en-US" sz="1200" i="1"/>
              <a:t>m</a:t>
            </a:r>
            <a:r>
              <a:rPr lang="en-FI" sz="1200" i="1"/>
              <a:t>o</a:t>
            </a:r>
            <a:r>
              <a:rPr lang="en-US" sz="1200" i="1"/>
              <a:t>n</a:t>
            </a:r>
            <a:r>
              <a:rPr lang="en-FI" sz="1200" i="1"/>
              <a:t>t</a:t>
            </a:r>
            <a:r>
              <a:rPr lang="en-US" sz="1200" i="1"/>
              <a:t>h</a:t>
            </a:r>
            <a:r>
              <a:rPr lang="en-FI" sz="1200" i="1"/>
              <a:t> of Helsinki through 2014 – 2018 </a:t>
            </a:r>
            <a:r>
              <a:rPr lang="en-US" sz="1200" i="1"/>
              <a:t>i</a:t>
            </a:r>
            <a:r>
              <a:rPr lang="en-FI" sz="1200" i="1"/>
              <a:t>s </a:t>
            </a:r>
            <a:r>
              <a:rPr lang="en-US" sz="1200" i="1"/>
              <a:t>A</a:t>
            </a:r>
            <a:r>
              <a:rPr lang="en-FI" sz="1200" i="1"/>
              <a:t>u</a:t>
            </a:r>
            <a:r>
              <a:rPr lang="en-US" sz="1200" i="1"/>
              <a:t>g</a:t>
            </a:r>
            <a:r>
              <a:rPr lang="en-FI" sz="1200" i="1"/>
              <a:t>u</a:t>
            </a:r>
            <a:r>
              <a:rPr lang="en-US" sz="1200" i="1"/>
              <a:t>s</a:t>
            </a:r>
            <a:r>
              <a:rPr lang="en-FI" sz="1200" i="1"/>
              <a:t>t </a:t>
            </a:r>
            <a:r>
              <a:rPr lang="en-US" sz="1200" i="1"/>
              <a:t>o</a:t>
            </a:r>
            <a:r>
              <a:rPr lang="en-FI" sz="1200" i="1"/>
              <a:t>f 2018.</a:t>
            </a:r>
            <a:endParaRPr lang="en-US" sz="1200" i="1"/>
          </a:p>
        </p:txBody>
      </p:sp>
      <p:pic>
        <p:nvPicPr>
          <p:cNvPr id="3" name="Picture 2">
            <a:extLst>
              <a:ext uri="{FF2B5EF4-FFF2-40B4-BE49-F238E27FC236}">
                <a16:creationId xmlns:a16="http://schemas.microsoft.com/office/drawing/2014/main" id="{E880D861-7B6E-449C-8115-0F0341AD8A12}"/>
              </a:ext>
            </a:extLst>
          </p:cNvPr>
          <p:cNvPicPr>
            <a:picLocks noChangeAspect="1"/>
          </p:cNvPicPr>
          <p:nvPr/>
        </p:nvPicPr>
        <p:blipFill>
          <a:blip r:embed="rId2"/>
          <a:srcRect/>
          <a:stretch>
            <a:fillRect/>
          </a:stretch>
        </p:blipFill>
        <p:spPr>
          <a:xfrm>
            <a:off x="278672" y="1468526"/>
            <a:ext cx="5934071" cy="3686175"/>
          </a:xfrm>
          <a:prstGeom prst="rect">
            <a:avLst/>
          </a:prstGeom>
          <a:noFill/>
          <a:ln cap="flat">
            <a:noFill/>
          </a:ln>
        </p:spPr>
      </p:pic>
      <p:graphicFrame>
        <p:nvGraphicFramePr>
          <p:cNvPr id="4" name="Table 6">
            <a:extLst>
              <a:ext uri="{FF2B5EF4-FFF2-40B4-BE49-F238E27FC236}">
                <a16:creationId xmlns:a16="http://schemas.microsoft.com/office/drawing/2014/main" id="{E4D6CD55-F263-4228-9DFB-D6E55FBAE8C7}"/>
              </a:ext>
            </a:extLst>
          </p:cNvPr>
          <p:cNvGraphicFramePr>
            <a:graphicFrameLocks noGrp="1"/>
          </p:cNvGraphicFramePr>
          <p:nvPr/>
        </p:nvGraphicFramePr>
        <p:xfrm>
          <a:off x="6487411" y="1833335"/>
          <a:ext cx="5613262" cy="2062261"/>
        </p:xfrm>
        <a:graphic>
          <a:graphicData uri="http://schemas.openxmlformats.org/drawingml/2006/table">
            <a:tbl>
              <a:tblPr firstRow="1" bandRow="1">
                <a:effectLst/>
                <a:tableStyleId>{5C22544A-7EE6-4342-B048-85BDC9FD1C3A}</a:tableStyleId>
              </a:tblPr>
              <a:tblGrid>
                <a:gridCol w="1423117">
                  <a:extLst>
                    <a:ext uri="{9D8B030D-6E8A-4147-A177-3AD203B41FA5}">
                      <a16:colId xmlns:a16="http://schemas.microsoft.com/office/drawing/2014/main" val="1716949017"/>
                    </a:ext>
                  </a:extLst>
                </a:gridCol>
                <a:gridCol w="838029">
                  <a:extLst>
                    <a:ext uri="{9D8B030D-6E8A-4147-A177-3AD203B41FA5}">
                      <a16:colId xmlns:a16="http://schemas.microsoft.com/office/drawing/2014/main" val="2661156414"/>
                    </a:ext>
                  </a:extLst>
                </a:gridCol>
                <a:gridCol w="838029">
                  <a:extLst>
                    <a:ext uri="{9D8B030D-6E8A-4147-A177-3AD203B41FA5}">
                      <a16:colId xmlns:a16="http://schemas.microsoft.com/office/drawing/2014/main" val="672297536"/>
                    </a:ext>
                  </a:extLst>
                </a:gridCol>
                <a:gridCol w="838029">
                  <a:extLst>
                    <a:ext uri="{9D8B030D-6E8A-4147-A177-3AD203B41FA5}">
                      <a16:colId xmlns:a16="http://schemas.microsoft.com/office/drawing/2014/main" val="4222607490"/>
                    </a:ext>
                  </a:extLst>
                </a:gridCol>
                <a:gridCol w="838029">
                  <a:extLst>
                    <a:ext uri="{9D8B030D-6E8A-4147-A177-3AD203B41FA5}">
                      <a16:colId xmlns:a16="http://schemas.microsoft.com/office/drawing/2014/main" val="1738351026"/>
                    </a:ext>
                  </a:extLst>
                </a:gridCol>
                <a:gridCol w="838029">
                  <a:extLst>
                    <a:ext uri="{9D8B030D-6E8A-4147-A177-3AD203B41FA5}">
                      <a16:colId xmlns:a16="http://schemas.microsoft.com/office/drawing/2014/main" val="2297123808"/>
                    </a:ext>
                  </a:extLst>
                </a:gridCol>
              </a:tblGrid>
              <a:tr h="298268">
                <a:tc>
                  <a:txBody>
                    <a:bodyPr/>
                    <a:lstStyle/>
                    <a:p>
                      <a:pPr lvl="0" algn="ctr"/>
                      <a:r>
                        <a:rPr lang="en-FI" sz="1200"/>
                        <a:t>I</a:t>
                      </a:r>
                      <a:r>
                        <a:rPr lang="en-US" sz="1200"/>
                        <a:t>n</a:t>
                      </a:r>
                      <a:r>
                        <a:rPr lang="en-FI" sz="1200"/>
                        <a:t>d</a:t>
                      </a:r>
                      <a:r>
                        <a:rPr lang="en-US" sz="1200"/>
                        <a:t>i</a:t>
                      </a:r>
                      <a:r>
                        <a:rPr lang="en-FI" sz="1200"/>
                        <a:t>c</a:t>
                      </a:r>
                      <a:r>
                        <a:rPr lang="en-US" sz="1200"/>
                        <a:t>a</a:t>
                      </a:r>
                      <a:r>
                        <a:rPr lang="en-FI" sz="1200"/>
                        <a:t>t</a:t>
                      </a:r>
                      <a:r>
                        <a:rPr lang="en-US" sz="1200"/>
                        <a:t>o</a:t>
                      </a:r>
                      <a:r>
                        <a:rPr lang="en-FI" sz="1200"/>
                        <a:t>r</a:t>
                      </a:r>
                      <a:endParaRPr lang="en-US" sz="1200"/>
                    </a:p>
                  </a:txBody>
                  <a:tcPr/>
                </a:tc>
                <a:tc>
                  <a:txBody>
                    <a:bodyPr/>
                    <a:lstStyle/>
                    <a:p>
                      <a:pPr lvl="0" algn="ctr"/>
                      <a:r>
                        <a:rPr lang="en-FI" sz="1200"/>
                        <a:t>2014</a:t>
                      </a:r>
                      <a:endParaRPr lang="en-US" sz="1200"/>
                    </a:p>
                  </a:txBody>
                  <a:tcPr/>
                </a:tc>
                <a:tc>
                  <a:txBody>
                    <a:bodyPr/>
                    <a:lstStyle/>
                    <a:p>
                      <a:pPr lvl="0" algn="ctr"/>
                      <a:r>
                        <a:rPr lang="en-FI" sz="1200"/>
                        <a:t>2015</a:t>
                      </a:r>
                      <a:endParaRPr lang="en-US" sz="1200"/>
                    </a:p>
                  </a:txBody>
                  <a:tcPr/>
                </a:tc>
                <a:tc>
                  <a:txBody>
                    <a:bodyPr/>
                    <a:lstStyle/>
                    <a:p>
                      <a:pPr lvl="0" algn="ctr"/>
                      <a:r>
                        <a:rPr lang="en-FI" sz="1200"/>
                        <a:t>2016</a:t>
                      </a:r>
                      <a:endParaRPr lang="en-US" sz="1200"/>
                    </a:p>
                  </a:txBody>
                  <a:tcPr/>
                </a:tc>
                <a:tc>
                  <a:txBody>
                    <a:bodyPr/>
                    <a:lstStyle/>
                    <a:p>
                      <a:pPr lvl="0" algn="ctr"/>
                      <a:r>
                        <a:rPr lang="en-FI" sz="1200"/>
                        <a:t>2017</a:t>
                      </a:r>
                      <a:endParaRPr lang="en-US" sz="1200"/>
                    </a:p>
                  </a:txBody>
                  <a:tcPr/>
                </a:tc>
                <a:tc>
                  <a:txBody>
                    <a:bodyPr/>
                    <a:lstStyle/>
                    <a:p>
                      <a:pPr lvl="0" algn="ctr"/>
                      <a:r>
                        <a:rPr lang="en-FI" sz="1200"/>
                        <a:t>2018</a:t>
                      </a:r>
                      <a:endParaRPr lang="en-US" sz="1200"/>
                    </a:p>
                  </a:txBody>
                  <a:tcPr/>
                </a:tc>
                <a:extLst>
                  <a:ext uri="{0D108BD9-81ED-4DB2-BD59-A6C34878D82A}">
                    <a16:rowId xmlns:a16="http://schemas.microsoft.com/office/drawing/2014/main" val="1865564019"/>
                  </a:ext>
                </a:extLst>
              </a:tr>
              <a:tr h="251999">
                <a:tc>
                  <a:txBody>
                    <a:bodyPr/>
                    <a:lstStyle/>
                    <a:p>
                      <a:pPr lvl="0" algn="ctr"/>
                      <a:r>
                        <a:rPr lang="en-US" sz="1000"/>
                        <a:t>Most cycled </a:t>
                      </a:r>
                      <a:r>
                        <a:rPr lang="en-FI" sz="1000"/>
                        <a:t> mo</a:t>
                      </a:r>
                      <a:r>
                        <a:rPr lang="en-US" sz="1000"/>
                        <a:t>n</a:t>
                      </a:r>
                      <a:r>
                        <a:rPr lang="en-FI" sz="1000"/>
                        <a:t>t</a:t>
                      </a:r>
                      <a:r>
                        <a:rPr lang="en-US" sz="1000"/>
                        <a:t>h</a:t>
                      </a:r>
                    </a:p>
                  </a:txBody>
                  <a:tcPr/>
                </a:tc>
                <a:tc>
                  <a:txBody>
                    <a:bodyPr/>
                    <a:lstStyle/>
                    <a:p>
                      <a:pPr lvl="0" algn="ctr"/>
                      <a:r>
                        <a:rPr lang="en-FI" sz="1000"/>
                        <a:t>2014-08</a:t>
                      </a:r>
                      <a:endParaRPr lang="en-US" sz="1000"/>
                    </a:p>
                  </a:txBody>
                  <a:tcPr/>
                </a:tc>
                <a:tc>
                  <a:txBody>
                    <a:bodyPr/>
                    <a:lstStyle/>
                    <a:p>
                      <a:pPr lvl="0" algn="ctr"/>
                      <a:r>
                        <a:rPr lang="en-US" sz="1000"/>
                        <a:t>2015-08</a:t>
                      </a:r>
                    </a:p>
                  </a:txBody>
                  <a:tcPr/>
                </a:tc>
                <a:tc>
                  <a:txBody>
                    <a:bodyPr/>
                    <a:lstStyle/>
                    <a:p>
                      <a:pPr lvl="0" algn="ctr"/>
                      <a:r>
                        <a:rPr lang="en-US" sz="1000"/>
                        <a:t>2016-0</a:t>
                      </a:r>
                      <a:r>
                        <a:rPr lang="en-FI" sz="1000"/>
                        <a:t>5</a:t>
                      </a:r>
                      <a:endParaRPr lang="en-US" sz="1000"/>
                    </a:p>
                  </a:txBody>
                  <a:tcPr/>
                </a:tc>
                <a:tc>
                  <a:txBody>
                    <a:bodyPr/>
                    <a:lstStyle/>
                    <a:p>
                      <a:pPr lvl="0" algn="ctr"/>
                      <a:r>
                        <a:rPr lang="en-US" sz="1000"/>
                        <a:t>2017-08</a:t>
                      </a:r>
                    </a:p>
                  </a:txBody>
                  <a:tcPr/>
                </a:tc>
                <a:tc>
                  <a:txBody>
                    <a:bodyPr/>
                    <a:lstStyle/>
                    <a:p>
                      <a:pPr lvl="0" algn="ctr"/>
                      <a:r>
                        <a:rPr lang="en-US" sz="1000"/>
                        <a:t>2018-08</a:t>
                      </a:r>
                    </a:p>
                  </a:txBody>
                  <a:tcPr/>
                </a:tc>
                <a:extLst>
                  <a:ext uri="{0D108BD9-81ED-4DB2-BD59-A6C34878D82A}">
                    <a16:rowId xmlns:a16="http://schemas.microsoft.com/office/drawing/2014/main" val="2972160588"/>
                  </a:ext>
                </a:extLst>
              </a:tr>
              <a:tr h="251999">
                <a:tc>
                  <a:txBody>
                    <a:bodyPr/>
                    <a:lstStyle/>
                    <a:p>
                      <a:pPr lvl="0" algn="ctr"/>
                      <a:r>
                        <a:rPr lang="en-FI" sz="1000"/>
                        <a:t>2</a:t>
                      </a:r>
                      <a:r>
                        <a:rPr lang="en-US" sz="1000"/>
                        <a:t>n</a:t>
                      </a:r>
                      <a:r>
                        <a:rPr lang="en-FI" sz="1000"/>
                        <a:t>d </a:t>
                      </a:r>
                      <a:r>
                        <a:rPr lang="en-US" sz="1000"/>
                        <a:t>Most cycled </a:t>
                      </a:r>
                      <a:r>
                        <a:rPr lang="en-FI" sz="1000"/>
                        <a:t>month</a:t>
                      </a:r>
                      <a:endParaRPr lang="en-US" sz="1000"/>
                    </a:p>
                  </a:txBody>
                  <a:tcPr/>
                </a:tc>
                <a:tc>
                  <a:txBody>
                    <a:bodyPr/>
                    <a:lstStyle/>
                    <a:p>
                      <a:pPr lvl="0" algn="ctr"/>
                      <a:r>
                        <a:rPr lang="en-FI" sz="1000"/>
                        <a:t>2014-07</a:t>
                      </a:r>
                      <a:endParaRPr lang="en-US" sz="1000"/>
                    </a:p>
                  </a:txBody>
                  <a:tcPr/>
                </a:tc>
                <a:tc>
                  <a:txBody>
                    <a:bodyPr/>
                    <a:lstStyle/>
                    <a:p>
                      <a:pPr lvl="0" algn="ctr"/>
                      <a:r>
                        <a:rPr lang="en-US" sz="1000"/>
                        <a:t>2015-09</a:t>
                      </a:r>
                    </a:p>
                  </a:txBody>
                  <a:tcPr/>
                </a:tc>
                <a:tc>
                  <a:txBody>
                    <a:bodyPr/>
                    <a:lstStyle/>
                    <a:p>
                      <a:pPr lvl="0" algn="ctr"/>
                      <a:r>
                        <a:rPr lang="en-US" sz="1000"/>
                        <a:t>2016-0</a:t>
                      </a:r>
                      <a:r>
                        <a:rPr lang="en-FI" sz="1000"/>
                        <a:t>8</a:t>
                      </a:r>
                      <a:endParaRPr lang="en-US" sz="1000"/>
                    </a:p>
                  </a:txBody>
                  <a:tcPr/>
                </a:tc>
                <a:tc>
                  <a:txBody>
                    <a:bodyPr/>
                    <a:lstStyle/>
                    <a:p>
                      <a:pPr lvl="0" algn="ctr"/>
                      <a:r>
                        <a:rPr lang="en-US" sz="1000"/>
                        <a:t>2017-0</a:t>
                      </a:r>
                      <a:r>
                        <a:rPr lang="en-FI" sz="1000"/>
                        <a:t>6</a:t>
                      </a:r>
                      <a:endParaRPr lang="en-US" sz="1000"/>
                    </a:p>
                  </a:txBody>
                  <a:tcPr/>
                </a:tc>
                <a:tc>
                  <a:txBody>
                    <a:bodyPr/>
                    <a:lstStyle/>
                    <a:p>
                      <a:pPr lvl="0" algn="ctr"/>
                      <a:r>
                        <a:rPr lang="en-US" sz="1000"/>
                        <a:t>2018-0</a:t>
                      </a:r>
                      <a:r>
                        <a:rPr lang="en-FI" sz="1000"/>
                        <a:t>5</a:t>
                      </a:r>
                      <a:endParaRPr lang="en-US" sz="1000"/>
                    </a:p>
                  </a:txBody>
                  <a:tcPr/>
                </a:tc>
                <a:extLst>
                  <a:ext uri="{0D108BD9-81ED-4DB2-BD59-A6C34878D82A}">
                    <a16:rowId xmlns:a16="http://schemas.microsoft.com/office/drawing/2014/main" val="444390095"/>
                  </a:ext>
                </a:extLst>
              </a:tr>
              <a:tr h="251999">
                <a:tc>
                  <a:txBody>
                    <a:bodyPr/>
                    <a:lstStyle/>
                    <a:p>
                      <a:pPr lvl="0" algn="ctr"/>
                      <a:r>
                        <a:rPr lang="en-FI" sz="1000"/>
                        <a:t>3</a:t>
                      </a:r>
                      <a:r>
                        <a:rPr lang="en-US" sz="1000"/>
                        <a:t>r</a:t>
                      </a:r>
                      <a:r>
                        <a:rPr lang="en-FI" sz="1000"/>
                        <a:t>d </a:t>
                      </a:r>
                      <a:r>
                        <a:rPr lang="en-US" sz="1000"/>
                        <a:t>Most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2014-09</a:t>
                      </a:r>
                      <a:endParaRPr lang="en-US" sz="1000"/>
                    </a:p>
                  </a:txBody>
                  <a:tcPr/>
                </a:tc>
                <a:tc>
                  <a:txBody>
                    <a:bodyPr/>
                    <a:lstStyle/>
                    <a:p>
                      <a:pPr lvl="0" algn="ctr"/>
                      <a:r>
                        <a:rPr lang="en-US" sz="1000"/>
                        <a:t>2015-06</a:t>
                      </a:r>
                    </a:p>
                  </a:txBody>
                  <a:tcPr/>
                </a:tc>
                <a:tc>
                  <a:txBody>
                    <a:bodyPr/>
                    <a:lstStyle/>
                    <a:p>
                      <a:pPr lvl="0" algn="ctr"/>
                      <a:r>
                        <a:rPr lang="en-US" sz="1000"/>
                        <a:t>2016-0</a:t>
                      </a:r>
                      <a:r>
                        <a:rPr lang="en-FI" sz="1000"/>
                        <a:t>6</a:t>
                      </a:r>
                      <a:endParaRPr lang="en-US" sz="1000"/>
                    </a:p>
                  </a:txBody>
                  <a:tcPr/>
                </a:tc>
                <a:tc>
                  <a:txBody>
                    <a:bodyPr/>
                    <a:lstStyle/>
                    <a:p>
                      <a:pPr lvl="0" algn="ctr"/>
                      <a:r>
                        <a:rPr lang="en-US" sz="1000"/>
                        <a:t>2017-0</a:t>
                      </a:r>
                      <a:r>
                        <a:rPr lang="en-FI" sz="1000"/>
                        <a:t>5</a:t>
                      </a:r>
                      <a:endParaRPr lang="en-US" sz="1000"/>
                    </a:p>
                  </a:txBody>
                  <a:tcPr/>
                </a:tc>
                <a:tc>
                  <a:txBody>
                    <a:bodyPr/>
                    <a:lstStyle/>
                    <a:p>
                      <a:pPr lvl="0" algn="ctr"/>
                      <a:r>
                        <a:rPr lang="en-US" sz="1000"/>
                        <a:t>2018-0</a:t>
                      </a:r>
                      <a:r>
                        <a:rPr lang="en-FI" sz="1000"/>
                        <a:t>6</a:t>
                      </a:r>
                      <a:endParaRPr lang="en-US" sz="1000"/>
                    </a:p>
                  </a:txBody>
                  <a:tcPr/>
                </a:tc>
                <a:extLst>
                  <a:ext uri="{0D108BD9-81ED-4DB2-BD59-A6C34878D82A}">
                    <a16:rowId xmlns:a16="http://schemas.microsoft.com/office/drawing/2014/main" val="3407671596"/>
                  </a:ext>
                </a:extLst>
              </a:tr>
              <a:tr h="251999">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2947350586"/>
                  </a:ext>
                </a:extLst>
              </a:tr>
              <a:tr h="251999">
                <a:tc>
                  <a:txBody>
                    <a:bodyPr/>
                    <a:lstStyle/>
                    <a:p>
                      <a:pPr lvl="0" algn="ctr"/>
                      <a:r>
                        <a:rPr lang="en-FI" sz="1000"/>
                        <a:t>Least</a:t>
                      </a:r>
                      <a:r>
                        <a:rPr lang="en-US" sz="1000"/>
                        <a:t> cycled </a:t>
                      </a:r>
                      <a:r>
                        <a:rPr lang="en-FI" sz="1000"/>
                        <a:t>month</a:t>
                      </a:r>
                      <a:endParaRPr lang="en-US" sz="1000"/>
                    </a:p>
                  </a:txBody>
                  <a:tcPr/>
                </a:tc>
                <a:tc>
                  <a:txBody>
                    <a:bodyPr/>
                    <a:lstStyle/>
                    <a:p>
                      <a:pPr lvl="0" algn="ctr"/>
                      <a:r>
                        <a:rPr lang="en-FI" sz="1000"/>
                        <a:t>2014-02</a:t>
                      </a:r>
                      <a:endParaRPr lang="en-US" sz="1000"/>
                    </a:p>
                  </a:txBody>
                  <a:tcPr/>
                </a:tc>
                <a:tc>
                  <a:txBody>
                    <a:bodyPr/>
                    <a:lstStyle/>
                    <a:p>
                      <a:pPr lvl="0" algn="ctr"/>
                      <a:r>
                        <a:rPr lang="en-US" sz="1000"/>
                        <a:t>2015-01</a:t>
                      </a:r>
                    </a:p>
                  </a:txBody>
                  <a:tcPr/>
                </a:tc>
                <a:tc>
                  <a:txBody>
                    <a:bodyPr/>
                    <a:lstStyle/>
                    <a:p>
                      <a:pPr lvl="0" algn="ctr"/>
                      <a:r>
                        <a:rPr lang="en-US" sz="1000"/>
                        <a:t>2016-01</a:t>
                      </a:r>
                    </a:p>
                  </a:txBody>
                  <a:tcPr/>
                </a:tc>
                <a:tc>
                  <a:txBody>
                    <a:bodyPr/>
                    <a:lstStyle/>
                    <a:p>
                      <a:pPr lvl="0" algn="ctr"/>
                      <a:r>
                        <a:rPr lang="en-US" sz="1000"/>
                        <a:t>2017-0</a:t>
                      </a:r>
                      <a:r>
                        <a:rPr lang="en-FI" sz="1000"/>
                        <a:t>2</a:t>
                      </a:r>
                      <a:endParaRPr lang="en-US" sz="1000"/>
                    </a:p>
                  </a:txBody>
                  <a:tcPr/>
                </a:tc>
                <a:tc>
                  <a:txBody>
                    <a:bodyPr/>
                    <a:lstStyle/>
                    <a:p>
                      <a:pPr lvl="0" algn="ctr"/>
                      <a:r>
                        <a:rPr lang="en-US" sz="1000"/>
                        <a:t>2018-0</a:t>
                      </a:r>
                      <a:r>
                        <a:rPr lang="en-FI" sz="1000"/>
                        <a:t>2</a:t>
                      </a:r>
                    </a:p>
                  </a:txBody>
                  <a:tcPr/>
                </a:tc>
                <a:extLst>
                  <a:ext uri="{0D108BD9-81ED-4DB2-BD59-A6C34878D82A}">
                    <a16:rowId xmlns:a16="http://schemas.microsoft.com/office/drawing/2014/main" val="3668231909"/>
                  </a:ext>
                </a:extLst>
              </a:tr>
              <a:tr h="251999">
                <a:tc>
                  <a:txBody>
                    <a:bodyPr/>
                    <a:lstStyle/>
                    <a:p>
                      <a:pPr lvl="0" algn="ctr"/>
                      <a:r>
                        <a:rPr lang="en-FI" sz="1000"/>
                        <a:t>Least</a:t>
                      </a:r>
                      <a:r>
                        <a:rPr lang="en-US" sz="1000"/>
                        <a:t> cycled </a:t>
                      </a:r>
                      <a:r>
                        <a:rPr lang="en-FI" sz="1000"/>
                        <a:t> </a:t>
                      </a:r>
                      <a:r>
                        <a:rPr lang="en-US" sz="1000"/>
                        <a:t>m</a:t>
                      </a:r>
                      <a:r>
                        <a:rPr lang="en-FI" sz="1000"/>
                        <a:t>onth</a:t>
                      </a:r>
                      <a:endParaRPr lang="en-US" sz="1000"/>
                    </a:p>
                  </a:txBody>
                  <a:tcPr/>
                </a:tc>
                <a:tc>
                  <a:txBody>
                    <a:bodyPr/>
                    <a:lstStyle/>
                    <a:p>
                      <a:pPr lvl="0" algn="ctr"/>
                      <a:r>
                        <a:rPr lang="en-FI" sz="1000"/>
                        <a:t>2014-01</a:t>
                      </a:r>
                      <a:endParaRPr lang="en-US" sz="1000"/>
                    </a:p>
                  </a:txBody>
                  <a:tcPr/>
                </a:tc>
                <a:tc>
                  <a:txBody>
                    <a:bodyPr/>
                    <a:lstStyle/>
                    <a:p>
                      <a:pPr lvl="0" algn="ctr"/>
                      <a:r>
                        <a:rPr lang="en-US" sz="1000"/>
                        <a:t>2015-02</a:t>
                      </a:r>
                    </a:p>
                  </a:txBody>
                  <a:tcPr/>
                </a:tc>
                <a:tc>
                  <a:txBody>
                    <a:bodyPr/>
                    <a:lstStyle/>
                    <a:p>
                      <a:pPr lvl="0" algn="ctr"/>
                      <a:r>
                        <a:rPr lang="en-US" sz="1000"/>
                        <a:t>2016-0</a:t>
                      </a:r>
                      <a:r>
                        <a:rPr lang="en-FI" sz="1000"/>
                        <a:t>2</a:t>
                      </a:r>
                      <a:endParaRPr lang="en-US" sz="1000"/>
                    </a:p>
                  </a:txBody>
                  <a:tcPr/>
                </a:tc>
                <a:tc>
                  <a:txBody>
                    <a:bodyPr/>
                    <a:lstStyle/>
                    <a:p>
                      <a:pPr lvl="0" algn="ctr"/>
                      <a:r>
                        <a:rPr lang="en-US" sz="1000"/>
                        <a:t>2017-0</a:t>
                      </a:r>
                      <a:r>
                        <a:rPr lang="en-FI" sz="1000"/>
                        <a:t>1</a:t>
                      </a:r>
                      <a:endParaRPr lang="en-US" sz="1000"/>
                    </a:p>
                  </a:txBody>
                  <a:tcPr/>
                </a:tc>
                <a:tc>
                  <a:txBody>
                    <a:bodyPr/>
                    <a:lstStyle/>
                    <a:p>
                      <a:pPr lvl="0" algn="ctr"/>
                      <a:r>
                        <a:rPr lang="en-US" sz="1000"/>
                        <a:t>2018-0</a:t>
                      </a:r>
                      <a:r>
                        <a:rPr lang="en-FI" sz="1000"/>
                        <a:t>3</a:t>
                      </a:r>
                    </a:p>
                  </a:txBody>
                  <a:tcPr/>
                </a:tc>
                <a:extLst>
                  <a:ext uri="{0D108BD9-81ED-4DB2-BD59-A6C34878D82A}">
                    <a16:rowId xmlns:a16="http://schemas.microsoft.com/office/drawing/2014/main" val="120302072"/>
                  </a:ext>
                </a:extLst>
              </a:tr>
              <a:tr h="251999">
                <a:tc>
                  <a:txBody>
                    <a:bodyPr/>
                    <a:lstStyle/>
                    <a:p>
                      <a:pPr lvl="0" algn="ctr"/>
                      <a:r>
                        <a:rPr lang="en-FI" sz="1000"/>
                        <a:t>Least</a:t>
                      </a:r>
                      <a:r>
                        <a:rPr lang="en-US" sz="1000"/>
                        <a: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2014-03</a:t>
                      </a:r>
                      <a:endParaRPr lang="en-US" sz="1000"/>
                    </a:p>
                  </a:txBody>
                  <a:tcPr/>
                </a:tc>
                <a:tc>
                  <a:txBody>
                    <a:bodyPr/>
                    <a:lstStyle/>
                    <a:p>
                      <a:pPr lvl="0" algn="ctr"/>
                      <a:r>
                        <a:rPr lang="en-US" sz="1000"/>
                        <a:t>2015-0</a:t>
                      </a:r>
                      <a:r>
                        <a:rPr lang="en-FI" sz="1000"/>
                        <a:t>3</a:t>
                      </a:r>
                      <a:endParaRPr lang="en-US" sz="1000"/>
                    </a:p>
                  </a:txBody>
                  <a:tcPr/>
                </a:tc>
                <a:tc>
                  <a:txBody>
                    <a:bodyPr/>
                    <a:lstStyle/>
                    <a:p>
                      <a:pPr lvl="0" algn="ctr"/>
                      <a:r>
                        <a:rPr lang="en-US" sz="1000"/>
                        <a:t>2016-</a:t>
                      </a:r>
                      <a:r>
                        <a:rPr lang="en-FI" sz="1000"/>
                        <a:t>12</a:t>
                      </a:r>
                      <a:endParaRPr lang="en-US" sz="1000"/>
                    </a:p>
                  </a:txBody>
                  <a:tcPr/>
                </a:tc>
                <a:tc>
                  <a:txBody>
                    <a:bodyPr/>
                    <a:lstStyle/>
                    <a:p>
                      <a:pPr lvl="0" algn="ctr"/>
                      <a:r>
                        <a:rPr lang="en-US" sz="1000"/>
                        <a:t>2017-</a:t>
                      </a:r>
                      <a:r>
                        <a:rPr lang="en-FI" sz="1000"/>
                        <a:t>12</a:t>
                      </a:r>
                      <a:endParaRPr lang="en-US" sz="1000"/>
                    </a:p>
                  </a:txBody>
                  <a:tcPr/>
                </a:tc>
                <a:tc>
                  <a:txBody>
                    <a:bodyPr/>
                    <a:lstStyle/>
                    <a:p>
                      <a:pPr lvl="0" algn="ctr"/>
                      <a:r>
                        <a:rPr lang="en-US" sz="1000"/>
                        <a:t>2018-</a:t>
                      </a:r>
                      <a:r>
                        <a:rPr lang="en-FI" sz="1000"/>
                        <a:t>12</a:t>
                      </a:r>
                    </a:p>
                  </a:txBody>
                  <a:tcPr/>
                </a:tc>
                <a:extLst>
                  <a:ext uri="{0D108BD9-81ED-4DB2-BD59-A6C34878D82A}">
                    <a16:rowId xmlns:a16="http://schemas.microsoft.com/office/drawing/2014/main" val="3414875904"/>
                  </a:ext>
                </a:extLst>
              </a:tr>
            </a:tbl>
          </a:graphicData>
        </a:graphic>
      </p:graphicFrame>
      <p:pic>
        <p:nvPicPr>
          <p:cNvPr id="5" name="Picture 4">
            <a:extLst>
              <a:ext uri="{FF2B5EF4-FFF2-40B4-BE49-F238E27FC236}">
                <a16:creationId xmlns:a16="http://schemas.microsoft.com/office/drawing/2014/main" id="{9DFF5090-7D6C-4524-A623-92F1F6AFB1FF}"/>
              </a:ext>
            </a:extLst>
          </p:cNvPr>
          <p:cNvPicPr>
            <a:picLocks noChangeAspect="1"/>
          </p:cNvPicPr>
          <p:nvPr/>
        </p:nvPicPr>
        <p:blipFill>
          <a:blip r:embed="rId3"/>
          <a:srcRect/>
          <a:stretch>
            <a:fillRect/>
          </a:stretch>
        </p:blipFill>
        <p:spPr>
          <a:xfrm>
            <a:off x="5996470" y="5776145"/>
            <a:ext cx="6124578" cy="3190871"/>
          </a:xfrm>
          <a:prstGeom prst="rect">
            <a:avLst/>
          </a:prstGeom>
          <a:noFill/>
          <a:ln cap="flat">
            <a:noFill/>
          </a:ln>
        </p:spPr>
      </p:pic>
      <p:graphicFrame>
        <p:nvGraphicFramePr>
          <p:cNvPr id="6" name="Table 2">
            <a:extLst>
              <a:ext uri="{FF2B5EF4-FFF2-40B4-BE49-F238E27FC236}">
                <a16:creationId xmlns:a16="http://schemas.microsoft.com/office/drawing/2014/main" id="{E4C81144-2D5D-4BF7-A92B-4AB94CE604DD}"/>
              </a:ext>
            </a:extLst>
          </p:cNvPr>
          <p:cNvGraphicFramePr>
            <a:graphicFrameLocks noGrp="1"/>
          </p:cNvGraphicFramePr>
          <p:nvPr/>
        </p:nvGraphicFramePr>
        <p:xfrm>
          <a:off x="440329" y="5776145"/>
          <a:ext cx="5556158" cy="2957760"/>
        </p:xfrm>
        <a:graphic>
          <a:graphicData uri="http://schemas.openxmlformats.org/drawingml/2006/table">
            <a:tbl>
              <a:tblPr firstRow="1" bandRow="1">
                <a:effectLst/>
                <a:tableStyleId>{5C22544A-7EE6-4342-B048-85BDC9FD1C3A}</a:tableStyleId>
              </a:tblPr>
              <a:tblGrid>
                <a:gridCol w="783019">
                  <a:extLst>
                    <a:ext uri="{9D8B030D-6E8A-4147-A177-3AD203B41FA5}">
                      <a16:colId xmlns:a16="http://schemas.microsoft.com/office/drawing/2014/main" val="3943670447"/>
                    </a:ext>
                  </a:extLst>
                </a:gridCol>
                <a:gridCol w="681877">
                  <a:extLst>
                    <a:ext uri="{9D8B030D-6E8A-4147-A177-3AD203B41FA5}">
                      <a16:colId xmlns:a16="http://schemas.microsoft.com/office/drawing/2014/main" val="989738728"/>
                    </a:ext>
                  </a:extLst>
                </a:gridCol>
                <a:gridCol w="681877">
                  <a:extLst>
                    <a:ext uri="{9D8B030D-6E8A-4147-A177-3AD203B41FA5}">
                      <a16:colId xmlns:a16="http://schemas.microsoft.com/office/drawing/2014/main" val="454330548"/>
                    </a:ext>
                  </a:extLst>
                </a:gridCol>
                <a:gridCol w="681877">
                  <a:extLst>
                    <a:ext uri="{9D8B030D-6E8A-4147-A177-3AD203B41FA5}">
                      <a16:colId xmlns:a16="http://schemas.microsoft.com/office/drawing/2014/main" val="219983842"/>
                    </a:ext>
                  </a:extLst>
                </a:gridCol>
                <a:gridCol w="681877">
                  <a:extLst>
                    <a:ext uri="{9D8B030D-6E8A-4147-A177-3AD203B41FA5}">
                      <a16:colId xmlns:a16="http://schemas.microsoft.com/office/drawing/2014/main" val="3040429659"/>
                    </a:ext>
                  </a:extLst>
                </a:gridCol>
                <a:gridCol w="681877">
                  <a:extLst>
                    <a:ext uri="{9D8B030D-6E8A-4147-A177-3AD203B41FA5}">
                      <a16:colId xmlns:a16="http://schemas.microsoft.com/office/drawing/2014/main" val="1684192083"/>
                    </a:ext>
                  </a:extLst>
                </a:gridCol>
                <a:gridCol w="681877">
                  <a:extLst>
                    <a:ext uri="{9D8B030D-6E8A-4147-A177-3AD203B41FA5}">
                      <a16:colId xmlns:a16="http://schemas.microsoft.com/office/drawing/2014/main" val="1767529948"/>
                    </a:ext>
                  </a:extLst>
                </a:gridCol>
                <a:gridCol w="681877">
                  <a:extLst>
                    <a:ext uri="{9D8B030D-6E8A-4147-A177-3AD203B41FA5}">
                      <a16:colId xmlns:a16="http://schemas.microsoft.com/office/drawing/2014/main" val="3970472674"/>
                    </a:ext>
                  </a:extLst>
                </a:gridCol>
              </a:tblGrid>
              <a:tr h="336480">
                <a:tc>
                  <a:txBody>
                    <a:bodyPr/>
                    <a:lstStyle/>
                    <a:p>
                      <a:pPr lvl="0" algn="ctr"/>
                      <a:r>
                        <a:rPr lang="en-FI" sz="1000"/>
                        <a:t>I</a:t>
                      </a:r>
                      <a:r>
                        <a:rPr lang="en-US" sz="1000"/>
                        <a:t>n</a:t>
                      </a:r>
                      <a:r>
                        <a:rPr lang="en-FI" sz="1000"/>
                        <a:t>d</a:t>
                      </a:r>
                      <a:r>
                        <a:rPr lang="en-US" sz="1000"/>
                        <a:t>i</a:t>
                      </a:r>
                      <a:r>
                        <a:rPr lang="en-FI" sz="1000"/>
                        <a:t>c</a:t>
                      </a:r>
                      <a:r>
                        <a:rPr lang="en-US" sz="1000"/>
                        <a:t>a</a:t>
                      </a:r>
                      <a:r>
                        <a:rPr lang="en-FI" sz="1000"/>
                        <a:t>t</a:t>
                      </a:r>
                      <a:r>
                        <a:rPr lang="en-US" sz="1000"/>
                        <a:t>o</a:t>
                      </a:r>
                      <a:r>
                        <a:rPr lang="en-FI" sz="1000"/>
                        <a:t>r</a:t>
                      </a:r>
                      <a:endParaRPr lang="en-US" sz="1000"/>
                    </a:p>
                  </a:txBody>
                  <a:tcPr/>
                </a:tc>
                <a:tc>
                  <a:txBody>
                    <a:bodyPr/>
                    <a:lstStyle/>
                    <a:p>
                      <a:pPr lvl="0" algn="ctr"/>
                      <a:r>
                        <a:rPr lang="en-FI" sz="1000"/>
                        <a:t>M</a:t>
                      </a:r>
                      <a:r>
                        <a:rPr lang="en-US" sz="1000"/>
                        <a:t>o</a:t>
                      </a:r>
                      <a:r>
                        <a:rPr lang="en-FI" sz="1000"/>
                        <a:t>n</a:t>
                      </a:r>
                      <a:r>
                        <a:rPr lang="en-US" sz="1000"/>
                        <a:t>d</a:t>
                      </a:r>
                      <a:r>
                        <a:rPr lang="en-FI" sz="1000"/>
                        <a:t>a</a:t>
                      </a:r>
                      <a:r>
                        <a:rPr lang="en-US" sz="1000"/>
                        <a:t>y</a:t>
                      </a:r>
                    </a:p>
                  </a:txBody>
                  <a:tcPr/>
                </a:tc>
                <a:tc>
                  <a:txBody>
                    <a:bodyPr/>
                    <a:lstStyle/>
                    <a:p>
                      <a:pPr lvl="0" algn="ctr"/>
                      <a:r>
                        <a:rPr lang="en-FI" sz="1000"/>
                        <a:t>T</a:t>
                      </a:r>
                      <a:r>
                        <a:rPr lang="en-US" sz="1000"/>
                        <a:t>u</a:t>
                      </a:r>
                      <a:r>
                        <a:rPr lang="en-FI" sz="1000"/>
                        <a:t>e</a:t>
                      </a:r>
                      <a:r>
                        <a:rPr lang="en-US" sz="1000"/>
                        <a:t>s</a:t>
                      </a:r>
                      <a:r>
                        <a:rPr lang="en-FI" sz="1000"/>
                        <a:t>d</a:t>
                      </a:r>
                      <a:r>
                        <a:rPr lang="en-US" sz="1000"/>
                        <a:t>a</a:t>
                      </a:r>
                      <a:r>
                        <a:rPr lang="en-FI" sz="1000"/>
                        <a:t>y</a:t>
                      </a:r>
                      <a:endParaRPr lang="en-US" sz="1000"/>
                    </a:p>
                  </a:txBody>
                  <a:tcPr/>
                </a:tc>
                <a:tc>
                  <a:txBody>
                    <a:bodyPr/>
                    <a:lstStyle/>
                    <a:p>
                      <a:pPr lvl="0" algn="ctr"/>
                      <a:r>
                        <a:rPr lang="en-FI" sz="1000"/>
                        <a:t>W</a:t>
                      </a:r>
                      <a:r>
                        <a:rPr lang="en-US" sz="1000"/>
                        <a:t>e</a:t>
                      </a:r>
                      <a:r>
                        <a:rPr lang="en-FI" sz="1000"/>
                        <a:t>d.</a:t>
                      </a:r>
                      <a:endParaRPr lang="en-US" sz="1000"/>
                    </a:p>
                  </a:txBody>
                  <a:tcPr/>
                </a:tc>
                <a:tc>
                  <a:txBody>
                    <a:bodyPr/>
                    <a:lstStyle/>
                    <a:p>
                      <a:pPr lvl="0" algn="ctr"/>
                      <a:r>
                        <a:rPr lang="en-FI" sz="1000"/>
                        <a:t>T</a:t>
                      </a:r>
                      <a:r>
                        <a:rPr lang="en-US" sz="1000"/>
                        <a:t>h</a:t>
                      </a:r>
                      <a:r>
                        <a:rPr lang="en-FI" sz="1000"/>
                        <a:t>u</a:t>
                      </a:r>
                      <a:r>
                        <a:rPr lang="en-US" sz="1000"/>
                        <a:t>r</a:t>
                      </a:r>
                      <a:r>
                        <a:rPr lang="en-FI" sz="1000"/>
                        <a:t>s</a:t>
                      </a:r>
                      <a:r>
                        <a:rPr lang="en-US" sz="1000"/>
                        <a:t>d</a:t>
                      </a:r>
                      <a:r>
                        <a:rPr lang="en-FI" sz="1000"/>
                        <a:t>a</a:t>
                      </a:r>
                      <a:r>
                        <a:rPr lang="en-US" sz="1000"/>
                        <a:t>y</a:t>
                      </a:r>
                    </a:p>
                  </a:txBody>
                  <a:tcPr/>
                </a:tc>
                <a:tc>
                  <a:txBody>
                    <a:bodyPr/>
                    <a:lstStyle/>
                    <a:p>
                      <a:pPr lvl="0" algn="ctr"/>
                      <a:r>
                        <a:rPr lang="en-FI" sz="1000"/>
                        <a:t>F</a:t>
                      </a:r>
                      <a:r>
                        <a:rPr lang="en-US" sz="1000"/>
                        <a:t>r</a:t>
                      </a:r>
                      <a:r>
                        <a:rPr lang="en-FI" sz="1000"/>
                        <a:t>i</a:t>
                      </a:r>
                      <a:r>
                        <a:rPr lang="en-US" sz="1000"/>
                        <a:t>d</a:t>
                      </a:r>
                      <a:r>
                        <a:rPr lang="en-FI" sz="1000"/>
                        <a:t>a</a:t>
                      </a:r>
                      <a:r>
                        <a:rPr lang="en-US" sz="1000"/>
                        <a:t>y</a:t>
                      </a:r>
                    </a:p>
                  </a:txBody>
                  <a:tcPr/>
                </a:tc>
                <a:tc>
                  <a:txBody>
                    <a:bodyPr/>
                    <a:lstStyle/>
                    <a:p>
                      <a:pPr lvl="0" algn="ctr"/>
                      <a:r>
                        <a:rPr lang="en-FI" sz="1000"/>
                        <a:t>S</a:t>
                      </a:r>
                      <a:r>
                        <a:rPr lang="en-US" sz="1000"/>
                        <a:t>a</a:t>
                      </a:r>
                      <a:r>
                        <a:rPr lang="en-FI" sz="1000"/>
                        <a:t>t</a:t>
                      </a:r>
                      <a:r>
                        <a:rPr lang="en-US" sz="1000"/>
                        <a:t>u</a:t>
                      </a:r>
                      <a:r>
                        <a:rPr lang="en-FI" sz="1000"/>
                        <a:t>r</a:t>
                      </a:r>
                      <a:r>
                        <a:rPr lang="en-US" sz="1000"/>
                        <a:t>d</a:t>
                      </a:r>
                      <a:r>
                        <a:rPr lang="en-FI" sz="1000"/>
                        <a:t>a</a:t>
                      </a:r>
                      <a:r>
                        <a:rPr lang="en-US" sz="1000"/>
                        <a:t>y</a:t>
                      </a:r>
                    </a:p>
                  </a:txBody>
                  <a:tcPr/>
                </a:tc>
                <a:tc>
                  <a:txBody>
                    <a:bodyPr/>
                    <a:lstStyle/>
                    <a:p>
                      <a:pPr lvl="0" algn="ctr"/>
                      <a:r>
                        <a:rPr lang="en-FI" sz="1000"/>
                        <a:t>S</a:t>
                      </a:r>
                      <a:r>
                        <a:rPr lang="en-US" sz="1000"/>
                        <a:t>u</a:t>
                      </a:r>
                      <a:r>
                        <a:rPr lang="en-FI" sz="1000"/>
                        <a:t>n</a:t>
                      </a:r>
                      <a:r>
                        <a:rPr lang="en-US" sz="1000"/>
                        <a:t>d</a:t>
                      </a:r>
                      <a:r>
                        <a:rPr lang="en-FI" sz="1000"/>
                        <a:t>a</a:t>
                      </a:r>
                      <a:r>
                        <a:rPr lang="en-US" sz="1000"/>
                        <a:t>y</a:t>
                      </a:r>
                    </a:p>
                  </a:txBody>
                  <a:tcPr/>
                </a:tc>
                <a:extLst>
                  <a:ext uri="{0D108BD9-81ED-4DB2-BD59-A6C34878D82A}">
                    <a16:rowId xmlns:a16="http://schemas.microsoft.com/office/drawing/2014/main" val="2149593914"/>
                  </a:ext>
                </a:extLst>
              </a:tr>
              <a:tr h="0">
                <a:tc>
                  <a:txBody>
                    <a:bodyPr/>
                    <a:lstStyle/>
                    <a:p>
                      <a:pPr lvl="0" algn="ctr"/>
                      <a:r>
                        <a:rPr lang="en-FI" sz="1000"/>
                        <a:t>Most cycled </a:t>
                      </a:r>
                      <a:r>
                        <a:rPr lang="en-US" sz="1000"/>
                        <a:t>h</a:t>
                      </a:r>
                      <a:r>
                        <a:rPr lang="en-FI" sz="1000"/>
                        <a:t>o</a:t>
                      </a:r>
                      <a:r>
                        <a:rPr lang="en-US" sz="1000"/>
                        <a:t>u</a:t>
                      </a:r>
                      <a:r>
                        <a:rPr lang="en-FI" sz="1000"/>
                        <a:t>r</a:t>
                      </a:r>
                    </a:p>
                  </a:txBody>
                  <a:tcPr/>
                </a:tc>
                <a:tc>
                  <a:txBody>
                    <a:bodyPr/>
                    <a:lstStyle/>
                    <a:p>
                      <a:pPr lvl="0" algn="ctr"/>
                      <a:r>
                        <a:rPr lang="en-US" sz="1000"/>
                        <a:t>08:00:00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14:00:00</a:t>
                      </a:r>
                    </a:p>
                  </a:txBody>
                  <a:tcPr/>
                </a:tc>
                <a:tc>
                  <a:txBody>
                    <a:bodyPr/>
                    <a:lstStyle/>
                    <a:p>
                      <a:pPr lvl="0" algn="ctr"/>
                      <a:r>
                        <a:rPr lang="en-US" sz="1000"/>
                        <a:t>14:00:00</a:t>
                      </a:r>
                    </a:p>
                  </a:txBody>
                  <a:tcPr/>
                </a:tc>
                <a:extLst>
                  <a:ext uri="{0D108BD9-81ED-4DB2-BD59-A6C34878D82A}">
                    <a16:rowId xmlns:a16="http://schemas.microsoft.com/office/drawing/2014/main" val="1569154411"/>
                  </a:ext>
                </a:extLst>
              </a:tr>
              <a:tr h="0">
                <a:tc>
                  <a:txBody>
                    <a:bodyPr/>
                    <a:lstStyle/>
                    <a:p>
                      <a:pPr lvl="0" algn="ctr"/>
                      <a:r>
                        <a:rPr lang="en-FI" sz="1000"/>
                        <a:t>2</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16:00:00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13:00:00</a:t>
                      </a:r>
                    </a:p>
                  </a:txBody>
                  <a:tcPr/>
                </a:tc>
                <a:tc>
                  <a:txBody>
                    <a:bodyPr/>
                    <a:lstStyle/>
                    <a:p>
                      <a:pPr lvl="0" algn="ctr"/>
                      <a:r>
                        <a:rPr lang="en-US" sz="1000"/>
                        <a:t>15:00:00</a:t>
                      </a:r>
                    </a:p>
                  </a:txBody>
                  <a:tcPr/>
                </a:tc>
                <a:extLst>
                  <a:ext uri="{0D108BD9-81ED-4DB2-BD59-A6C34878D82A}">
                    <a16:rowId xmlns:a16="http://schemas.microsoft.com/office/drawing/2014/main" val="89343935"/>
                  </a:ext>
                </a:extLst>
              </a:tr>
              <a:tr h="0">
                <a:tc>
                  <a:txBody>
                    <a:bodyPr/>
                    <a:lstStyle/>
                    <a:p>
                      <a:pPr lvl="0" algn="ctr"/>
                      <a:r>
                        <a:rPr lang="en-FI" sz="1000"/>
                        <a:t>3</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a:t>
                      </a:r>
                      <a:r>
                        <a:rPr lang="en-FI" sz="1000"/>
                        <a:t>7</a:t>
                      </a:r>
                      <a:r>
                        <a:rPr lang="en-US" sz="1000"/>
                        <a:t>:00:00</a:t>
                      </a:r>
                    </a:p>
                  </a:txBody>
                  <a:tcPr/>
                </a:tc>
                <a:tc>
                  <a:txBody>
                    <a:bodyPr/>
                    <a:lstStyle/>
                    <a:p>
                      <a:pPr lvl="0" algn="ctr"/>
                      <a:r>
                        <a:rPr lang="en-US" sz="1000"/>
                        <a:t>17:00:00</a:t>
                      </a:r>
                    </a:p>
                  </a:txBody>
                  <a:tcPr/>
                </a:tc>
                <a:tc>
                  <a:txBody>
                    <a:bodyPr/>
                    <a:lstStyle/>
                    <a:p>
                      <a:pPr lvl="0" algn="ctr"/>
                      <a:r>
                        <a:rPr lang="en-US" sz="1000"/>
                        <a:t>15:00:00</a:t>
                      </a:r>
                    </a:p>
                  </a:txBody>
                  <a:tcPr/>
                </a:tc>
                <a:tc>
                  <a:txBody>
                    <a:bodyPr/>
                    <a:lstStyle/>
                    <a:p>
                      <a:pPr lvl="0" algn="ctr"/>
                      <a:r>
                        <a:rPr lang="en-US" sz="1000"/>
                        <a:t>13:00:00 </a:t>
                      </a:r>
                    </a:p>
                  </a:txBody>
                  <a:tcPr/>
                </a:tc>
                <a:extLst>
                  <a:ext uri="{0D108BD9-81ED-4DB2-BD59-A6C34878D82A}">
                    <a16:rowId xmlns:a16="http://schemas.microsoft.com/office/drawing/2014/main" val="1722251602"/>
                  </a:ext>
                </a:extLst>
              </a:tr>
              <a:tr h="0">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3248747701"/>
                  </a:ext>
                </a:extLst>
              </a:tr>
              <a:tr h="0">
                <a:tc>
                  <a:txBody>
                    <a:bodyPr/>
                    <a:lstStyle/>
                    <a:p>
                      <a:pPr lvl="0" algn="ctr"/>
                      <a:r>
                        <a:rPr lang="en-FI" sz="1000"/>
                        <a:t>Least cycled hour</a:t>
                      </a:r>
                      <a:endParaRPr lang="en-US" sz="1000"/>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05:00:00</a:t>
                      </a:r>
                    </a:p>
                  </a:txBody>
                  <a:tcPr/>
                </a:tc>
                <a:tc>
                  <a:txBody>
                    <a:bodyPr/>
                    <a:lstStyle/>
                    <a:p>
                      <a:pPr lvl="0" algn="ctr"/>
                      <a:r>
                        <a:rPr lang="en-US" sz="1000"/>
                        <a:t>05:00:00</a:t>
                      </a:r>
                    </a:p>
                  </a:txBody>
                  <a:tcPr/>
                </a:tc>
                <a:extLst>
                  <a:ext uri="{0D108BD9-81ED-4DB2-BD59-A6C34878D82A}">
                    <a16:rowId xmlns:a16="http://schemas.microsoft.com/office/drawing/2014/main" val="3819549364"/>
                  </a:ext>
                </a:extLst>
              </a:tr>
              <a:tr h="0">
                <a:tc>
                  <a:txBody>
                    <a:bodyPr/>
                    <a:lstStyle/>
                    <a:p>
                      <a:pPr lvl="0" algn="ctr"/>
                      <a:r>
                        <a:rPr lang="en-FI" sz="1000"/>
                        <a:t>2</a:t>
                      </a:r>
                      <a:r>
                        <a:rPr lang="en-US" sz="1000"/>
                        <a:t>n</a:t>
                      </a:r>
                      <a:r>
                        <a:rPr lang="en-FI" sz="1000"/>
                        <a:t>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a:t>
                      </a:r>
                      <a:endParaRPr lang="en-FI" sz="1000"/>
                    </a:p>
                    <a:p>
                      <a:pPr lvl="0" algn="ctr"/>
                      <a:r>
                        <a:rPr lang="en-US" sz="1000"/>
                        <a:t>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extLst>
                  <a:ext uri="{0D108BD9-81ED-4DB2-BD59-A6C34878D82A}">
                    <a16:rowId xmlns:a16="http://schemas.microsoft.com/office/drawing/2014/main" val="672785424"/>
                  </a:ext>
                </a:extLst>
              </a:tr>
              <a:tr h="0">
                <a:tc>
                  <a:txBody>
                    <a:bodyPr/>
                    <a:lstStyle/>
                    <a:p>
                      <a:pPr lvl="0" algn="ctr"/>
                      <a:r>
                        <a:rPr lang="en-FI" sz="1000"/>
                        <a:t>3rd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04:00:00 </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02:00:00</a:t>
                      </a:r>
                    </a:p>
                  </a:txBody>
                  <a:tcPr/>
                </a:tc>
                <a:tc>
                  <a:txBody>
                    <a:bodyPr/>
                    <a:lstStyle/>
                    <a:p>
                      <a:pPr lvl="0" algn="ctr"/>
                      <a:r>
                        <a:rPr lang="en-US" sz="1000"/>
                        <a:t>03:00:00</a:t>
                      </a:r>
                    </a:p>
                  </a:txBody>
                  <a:tcPr/>
                </a:tc>
                <a:tc>
                  <a:txBody>
                    <a:bodyPr/>
                    <a:lstStyle/>
                    <a:p>
                      <a:pPr lvl="0" algn="ctr"/>
                      <a:r>
                        <a:rPr lang="en-US" sz="1000"/>
                        <a:t>03:00:00</a:t>
                      </a:r>
                    </a:p>
                  </a:txBody>
                  <a:tcPr/>
                </a:tc>
                <a:extLst>
                  <a:ext uri="{0D108BD9-81ED-4DB2-BD59-A6C34878D82A}">
                    <a16:rowId xmlns:a16="http://schemas.microsoft.com/office/drawing/2014/main" val="3855127305"/>
                  </a:ext>
                </a:extLst>
              </a:tr>
            </a:tbl>
          </a:graphicData>
        </a:graphic>
      </p:graphicFrame>
      <p:sp>
        <p:nvSpPr>
          <p:cNvPr id="7" name="Double Wave 5">
            <a:extLst>
              <a:ext uri="{FF2B5EF4-FFF2-40B4-BE49-F238E27FC236}">
                <a16:creationId xmlns:a16="http://schemas.microsoft.com/office/drawing/2014/main" id="{8A88E4EA-76E4-4B27-8C56-C2A5847AFDF5}"/>
              </a:ext>
            </a:extLst>
          </p:cNvPr>
          <p:cNvSpPr/>
          <p:nvPr/>
        </p:nvSpPr>
        <p:spPr>
          <a:xfrm>
            <a:off x="6773335" y="4199464"/>
            <a:ext cx="4876796" cy="1128890"/>
          </a:xfrm>
          <a:custGeom>
            <a:avLst/>
            <a:gdLst>
              <a:gd name="f0" fmla="val 10800000"/>
              <a:gd name="f1" fmla="val 5400000"/>
              <a:gd name="f2" fmla="val 180"/>
              <a:gd name="f3" fmla="val w"/>
              <a:gd name="f4" fmla="val h"/>
              <a:gd name="f5" fmla="val ss"/>
              <a:gd name="f6" fmla="val 0"/>
              <a:gd name="f7" fmla="val 6250"/>
              <a:gd name="f8" fmla="+- 0 0 -180"/>
              <a:gd name="f9" fmla="+- 0 0 -270"/>
              <a:gd name="f10" fmla="+- 0 0 -36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38 0 f6"/>
              <a:gd name="f40" fmla="+- f37 0 f6"/>
              <a:gd name="f41" fmla="*/ f39 1 2"/>
              <a:gd name="f42" fmla="*/ f39 f7 1"/>
              <a:gd name="f43" fmla="*/ f40 f6 1"/>
              <a:gd name="f44" fmla="+- f6 f41 0"/>
              <a:gd name="f45" fmla="*/ f42 1 100000"/>
              <a:gd name="f46" fmla="*/ f43 1 100000"/>
              <a:gd name="f47" fmla="*/ f43 1 50000"/>
              <a:gd name="f48" fmla="*/ f42 1 50000"/>
              <a:gd name="f49" fmla="*/ f45 10 1"/>
              <a:gd name="f50" fmla="+- f38 0 f45"/>
              <a:gd name="f51" fmla="abs f46"/>
              <a:gd name="f52" fmla="?: f47 0 f47"/>
              <a:gd name="f53" fmla="?: f47 f47 0"/>
              <a:gd name="f54" fmla="+- f38 0 f48"/>
              <a:gd name="f55" fmla="*/ f48 f34 1"/>
              <a:gd name="f56" fmla="*/ f45 f34 1"/>
              <a:gd name="f57" fmla="*/ f44 f34 1"/>
              <a:gd name="f58" fmla="*/ f49 1 3"/>
              <a:gd name="f59" fmla="+- f6 0 f52"/>
              <a:gd name="f60" fmla="+- f37 0 f53"/>
              <a:gd name="f61" fmla="+- f6 f53 0"/>
              <a:gd name="f62" fmla="+- f37 f52 0"/>
              <a:gd name="f63" fmla="+- f37 0 f51"/>
              <a:gd name="f64" fmla="*/ f54 f34 1"/>
              <a:gd name="f65" fmla="*/ f50 f34 1"/>
              <a:gd name="f66" fmla="*/ f51 f34 1"/>
              <a:gd name="f67" fmla="+- f45 0 f58"/>
              <a:gd name="f68" fmla="+- f45 f58 0"/>
              <a:gd name="f69" fmla="+- f50 0 f58"/>
              <a:gd name="f70" fmla="+- f50 f58 0"/>
              <a:gd name="f71" fmla="+- f52 f60 0"/>
              <a:gd name="f72" fmla="+- f59 f60 0"/>
              <a:gd name="f73" fmla="+- f61 f62 0"/>
              <a:gd name="f74" fmla="max f59 f61"/>
              <a:gd name="f75" fmla="min f60 f62"/>
              <a:gd name="f76" fmla="*/ f59 f34 1"/>
              <a:gd name="f77" fmla="*/ f60 f34 1"/>
              <a:gd name="f78" fmla="*/ f62 f34 1"/>
              <a:gd name="f79" fmla="*/ f61 f34 1"/>
              <a:gd name="f80" fmla="*/ f63 f34 1"/>
              <a:gd name="f81" fmla="*/ f71 1 6"/>
              <a:gd name="f82" fmla="*/ f71 1 3"/>
              <a:gd name="f83" fmla="*/ f72 1 2"/>
              <a:gd name="f84" fmla="*/ f73 1 2"/>
              <a:gd name="f85" fmla="*/ f74 f34 1"/>
              <a:gd name="f86" fmla="*/ f75 f34 1"/>
              <a:gd name="f87" fmla="*/ f67 f34 1"/>
              <a:gd name="f88" fmla="*/ f68 f34 1"/>
              <a:gd name="f89" fmla="*/ f70 f34 1"/>
              <a:gd name="f90" fmla="*/ f69 f34 1"/>
              <a:gd name="f91" fmla="+- f59 f81 0"/>
              <a:gd name="f92" fmla="+- f59 f82 0"/>
              <a:gd name="f93" fmla="+- f83 f81 0"/>
              <a:gd name="f94" fmla="+- f61 f81 0"/>
              <a:gd name="f95" fmla="+- f61 f82 0"/>
              <a:gd name="f96" fmla="+- f84 f81 0"/>
              <a:gd name="f97" fmla="*/ f83 f34 1"/>
              <a:gd name="f98" fmla="*/ f84 f34 1"/>
              <a:gd name="f99" fmla="+- f93 f60 0"/>
              <a:gd name="f100" fmla="+- f96 f62 0"/>
              <a:gd name="f101" fmla="*/ f91 f34 1"/>
              <a:gd name="f102" fmla="*/ f92 f34 1"/>
              <a:gd name="f103" fmla="*/ f93 f34 1"/>
              <a:gd name="f104" fmla="*/ f96 f34 1"/>
              <a:gd name="f105" fmla="*/ f95 f34 1"/>
              <a:gd name="f106" fmla="*/ f94 f34 1"/>
              <a:gd name="f107" fmla="*/ f99 1 2"/>
              <a:gd name="f108" fmla="*/ f100 1 2"/>
              <a:gd name="f109" fmla="*/ f107 f34 1"/>
              <a:gd name="f110" fmla="*/ f108 f34 1"/>
            </a:gdLst>
            <a:ahLst/>
            <a:cxnLst>
              <a:cxn ang="3cd4">
                <a:pos x="hc" y="t"/>
              </a:cxn>
              <a:cxn ang="0">
                <a:pos x="r" y="vc"/>
              </a:cxn>
              <a:cxn ang="cd4">
                <a:pos x="hc" y="b"/>
              </a:cxn>
              <a:cxn ang="cd2">
                <a:pos x="l" y="vc"/>
              </a:cxn>
              <a:cxn ang="f30">
                <a:pos x="f98" y="f56"/>
              </a:cxn>
              <a:cxn ang="f31">
                <a:pos x="f66" y="f57"/>
              </a:cxn>
              <a:cxn ang="f32">
                <a:pos x="f97" y="f65"/>
              </a:cxn>
              <a:cxn ang="f33">
                <a:pos x="f80" y="f57"/>
              </a:cxn>
            </a:cxnLst>
            <a:rect l="f85" t="f55" r="f86" b="f64"/>
            <a:pathLst>
              <a:path>
                <a:moveTo>
                  <a:pt x="f76" y="f56"/>
                </a:moveTo>
                <a:cubicBezTo>
                  <a:pt x="f101" y="f87"/>
                  <a:pt x="f102" y="f88"/>
                  <a:pt x="f97" y="f56"/>
                </a:cubicBezTo>
                <a:cubicBezTo>
                  <a:pt x="f103" y="f87"/>
                  <a:pt x="f109" y="f88"/>
                  <a:pt x="f77" y="f56"/>
                </a:cubicBezTo>
                <a:lnTo>
                  <a:pt x="f78" y="f65"/>
                </a:lnTo>
                <a:cubicBezTo>
                  <a:pt x="f110" y="f89"/>
                  <a:pt x="f104" y="f90"/>
                  <a:pt x="f98" y="f65"/>
                </a:cubicBezTo>
                <a:cubicBezTo>
                  <a:pt x="f105" y="f89"/>
                  <a:pt x="f106" y="f90"/>
                  <a:pt x="f79" y="f65"/>
                </a:cubicBezTo>
                <a:close/>
              </a:path>
            </a:pathLst>
          </a:custGeom>
          <a:solidFill>
            <a:srgbClr val="B4C7E7"/>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Helsinki Most Cycled Hour </a:t>
            </a:r>
            <a:r>
              <a:rPr kumimoji="0" lang="en-US" sz="1800" b="1" i="1" u="none" strike="noStrike" kern="1200" cap="none" spc="0" normalizeH="0" baseline="0" noProof="0">
                <a:ln>
                  <a:noFill/>
                </a:ln>
                <a:solidFill>
                  <a:srgbClr val="000000"/>
                </a:solidFill>
                <a:effectLst/>
                <a:uLnTx/>
                <a:uFillTx/>
                <a:latin typeface="Calibri"/>
                <a:ea typeface="+mn-ea"/>
                <a:cs typeface="+mn-cs"/>
              </a:rPr>
              <a:t>o</a:t>
            </a:r>
            <a:r>
              <a:rPr kumimoji="0" lang="en-FI" sz="1800" b="1" i="1" u="none" strike="noStrike" kern="1200" cap="none" spc="0" normalizeH="0" baseline="0" noProof="0">
                <a:ln>
                  <a:noFill/>
                </a:ln>
                <a:solidFill>
                  <a:srgbClr val="000000"/>
                </a:solidFill>
                <a:effectLst/>
                <a:uLnTx/>
                <a:uFillTx/>
                <a:latin typeface="Calibri"/>
                <a:ea typeface="+mn-ea"/>
                <a:cs typeface="+mn-cs"/>
              </a:rPr>
              <a:t>n </a:t>
            </a:r>
            <a:r>
              <a:rPr kumimoji="0" lang="en-US" sz="1800" b="1" i="1" u="none" strike="noStrike" kern="1200" cap="none" spc="0" normalizeH="0" baseline="0" noProof="0">
                <a:ln>
                  <a:noFill/>
                </a:ln>
                <a:solidFill>
                  <a:srgbClr val="000000"/>
                </a:solidFill>
                <a:effectLst/>
                <a:uLnTx/>
                <a:uFillTx/>
                <a:latin typeface="Calibri"/>
                <a:ea typeface="+mn-ea"/>
                <a:cs typeface="+mn-cs"/>
              </a:rPr>
              <a:t>W</a:t>
            </a:r>
            <a:r>
              <a:rPr kumimoji="0" lang="en-FI" sz="1800" b="1" i="1" u="none" strike="noStrike" kern="1200" cap="none" spc="0" normalizeH="0" baseline="0" noProof="0">
                <a:ln>
                  <a:noFill/>
                </a:ln>
                <a:solidFill>
                  <a:srgbClr val="000000"/>
                </a:solidFill>
                <a:effectLst/>
                <a:uLnTx/>
                <a:uFillTx/>
                <a:latin typeface="Calibri"/>
                <a:ea typeface="+mn-ea"/>
                <a:cs typeface="+mn-cs"/>
              </a:rPr>
              <a:t>e</a:t>
            </a:r>
            <a:r>
              <a:rPr kumimoji="0" lang="en-US" sz="1800" b="1" i="1" u="none" strike="noStrike" kern="1200" cap="none" spc="0" normalizeH="0" baseline="0" noProof="0">
                <a:ln>
                  <a:noFill/>
                </a:ln>
                <a:solidFill>
                  <a:srgbClr val="000000"/>
                </a:solidFill>
                <a:effectLst/>
                <a:uLnTx/>
                <a:uFillTx/>
                <a:latin typeface="Calibri"/>
                <a:ea typeface="+mn-ea"/>
                <a:cs typeface="+mn-cs"/>
              </a:rPr>
              <a:t>e</a:t>
            </a:r>
            <a:r>
              <a:rPr kumimoji="0" lang="en-FI" sz="1800" b="1" i="1" u="none" strike="noStrike" kern="1200" cap="none" spc="0" normalizeH="0" baseline="0" noProof="0">
                <a:ln>
                  <a:noFill/>
                </a:ln>
                <a:solidFill>
                  <a:srgbClr val="000000"/>
                </a:solidFill>
                <a:effectLst/>
                <a:uLnTx/>
                <a:uFillTx/>
                <a:latin typeface="Calibri"/>
                <a:ea typeface="+mn-ea"/>
                <a:cs typeface="+mn-cs"/>
              </a:rPr>
              <a:t>k</a:t>
            </a:r>
            <a:r>
              <a:rPr kumimoji="0" lang="en-US" sz="1800" b="1" i="1" u="none" strike="noStrike" kern="1200" cap="none" spc="0" normalizeH="0" baseline="0" noProof="0">
                <a:ln>
                  <a:noFill/>
                </a:ln>
                <a:solidFill>
                  <a:srgbClr val="000000"/>
                </a:solidFill>
                <a:effectLst/>
                <a:uLnTx/>
                <a:uFillTx/>
                <a:latin typeface="Calibri"/>
                <a:ea typeface="+mn-ea"/>
                <a:cs typeface="+mn-cs"/>
              </a:rPr>
              <a:t>d</a:t>
            </a:r>
            <a:r>
              <a:rPr kumimoji="0" lang="en-FI" sz="1800" b="1" i="1" u="none" strike="noStrike" kern="1200" cap="none" spc="0" normalizeH="0" baseline="0" noProof="0">
                <a:ln>
                  <a:noFill/>
                </a:ln>
                <a:solidFill>
                  <a:srgbClr val="000000"/>
                </a:solidFill>
                <a:effectLst/>
                <a:uLnTx/>
                <a:uFillTx/>
                <a:latin typeface="Calibri"/>
                <a:ea typeface="+mn-ea"/>
                <a:cs typeface="+mn-cs"/>
              </a:rPr>
              <a:t>a</a:t>
            </a:r>
            <a:r>
              <a:rPr kumimoji="0" lang="en-US" sz="1800" b="1" i="1" u="none" strike="noStrike" kern="1200" cap="none" spc="0" normalizeH="0" baseline="0" noProof="0">
                <a:ln>
                  <a:noFill/>
                </a:ln>
                <a:solidFill>
                  <a:srgbClr val="000000"/>
                </a:solidFill>
                <a:effectLst/>
                <a:uLnTx/>
                <a:uFillTx/>
                <a:latin typeface="Calibri"/>
                <a:ea typeface="+mn-ea"/>
                <a:cs typeface="+mn-cs"/>
              </a:rPr>
              <a:t>y</a:t>
            </a:r>
            <a:r>
              <a:rPr kumimoji="0" lang="en-FI" sz="1800" b="1" i="1" u="none" strike="noStrike" kern="1200" cap="none" spc="0" normalizeH="0" baseline="0" noProof="0">
                <a:ln>
                  <a:noFill/>
                </a:ln>
                <a:solidFill>
                  <a:srgbClr val="000000"/>
                </a:solidFill>
                <a:effectLst/>
                <a:uLnTx/>
                <a:uFillTx/>
                <a:latin typeface="Calibri"/>
                <a:ea typeface="+mn-ea"/>
                <a:cs typeface="+mn-cs"/>
              </a:rPr>
              <a:t>  </a:t>
            </a:r>
            <a:r>
              <a:rPr kumimoji="0" lang="en-US" sz="1800" b="1" i="1" u="none" strike="noStrike" kern="1200" cap="none" spc="0" normalizeH="0" baseline="0" noProof="0">
                <a:ln>
                  <a:noFill/>
                </a:ln>
                <a:solidFill>
                  <a:srgbClr val="000000"/>
                </a:solidFill>
                <a:effectLst/>
                <a:uLnTx/>
                <a:uFillTx/>
                <a:latin typeface="Calibri"/>
                <a:ea typeface="+mn-ea"/>
                <a:cs typeface="+mn-cs"/>
              </a:rPr>
              <a:t>i</a:t>
            </a:r>
            <a:r>
              <a:rPr kumimoji="0" lang="en-FI" sz="1800" b="1" i="1" u="none" strike="noStrike" kern="1200" cap="none" spc="0" normalizeH="0" baseline="0" noProof="0">
                <a:ln>
                  <a:noFill/>
                </a:ln>
                <a:solidFill>
                  <a:srgbClr val="000000"/>
                </a:solidFill>
                <a:effectLst/>
                <a:uLnTx/>
                <a:uFillTx/>
                <a:latin typeface="Calibri"/>
                <a:ea typeface="+mn-ea"/>
                <a:cs typeface="+mn-cs"/>
              </a:rPr>
              <a:t>s </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Tuesday 16:00:00</a:t>
            </a:r>
            <a:endParaRPr kumimoji="0" lang="en-US" sz="1800" b="1" i="1" u="none" strike="noStrike" kern="1200" cap="none" spc="0" normalizeH="0" baseline="0" noProof="0">
              <a:ln>
                <a:noFill/>
              </a:ln>
              <a:solidFill>
                <a:srgbClr val="000000"/>
              </a:solidFill>
              <a:effectLst/>
              <a:uLnTx/>
              <a:uFillTx/>
              <a:latin typeface="Calibri"/>
              <a:ea typeface="+mn-ea"/>
              <a:cs typeface="+mn-cs"/>
            </a:endParaRPr>
          </a:p>
        </p:txBody>
      </p:sp>
      <p:sp>
        <p:nvSpPr>
          <p:cNvPr id="9" name="TextBox 14">
            <a:extLst>
              <a:ext uri="{FF2B5EF4-FFF2-40B4-BE49-F238E27FC236}">
                <a16:creationId xmlns:a16="http://schemas.microsoft.com/office/drawing/2014/main" id="{834B1233-4FFA-4399-95A5-88EA35257315}"/>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6E8-2A91-4F1A-8552-511075613259}"/>
              </a:ext>
            </a:extLst>
          </p:cNvPr>
          <p:cNvSpPr txBox="1">
            <a:spLocks noGrp="1"/>
          </p:cNvSpPr>
          <p:nvPr>
            <p:ph type="title"/>
          </p:nvPr>
        </p:nvSpPr>
        <p:spPr>
          <a:xfrm>
            <a:off x="1864580" y="442313"/>
            <a:ext cx="9671224" cy="883264"/>
          </a:xfrm>
        </p:spPr>
        <p:txBody>
          <a:bodyPr>
            <a:normAutofit fontScale="90000"/>
          </a:bodyPr>
          <a:lstStyle/>
          <a:p>
            <a:pPr lvl="0"/>
            <a:r>
              <a:rPr lang="en-GB" sz="1800" b="1" i="1"/>
              <a:t>Helsinki,</a:t>
            </a:r>
            <a:r>
              <a:rPr lang="en-FI" sz="1800" b="1" i="1"/>
              <a:t> </a:t>
            </a:r>
            <a:r>
              <a:rPr lang="en-GB" sz="1800" b="1" i="1"/>
              <a:t>Vantaa and Espoo Cycling data</a:t>
            </a:r>
            <a:r>
              <a:rPr lang="en-FI" sz="1800" b="1" i="1"/>
              <a:t> </a:t>
            </a:r>
            <a:r>
              <a:rPr lang="en-US" sz="1800" b="1" i="1"/>
              <a:t>a</a:t>
            </a:r>
            <a:r>
              <a:rPr lang="en-FI" sz="1800" b="1" i="1"/>
              <a:t>n</a:t>
            </a:r>
            <a:r>
              <a:rPr lang="en-US" sz="1800" b="1" i="1"/>
              <a:t>d</a:t>
            </a:r>
            <a:r>
              <a:rPr lang="en-FI" sz="1800" b="1" i="1"/>
              <a:t> </a:t>
            </a:r>
            <a:r>
              <a:rPr lang="en-US" sz="1800" b="1" i="1"/>
              <a:t>H</a:t>
            </a:r>
            <a:r>
              <a:rPr lang="en-FI" sz="1800" b="1" i="1"/>
              <a:t>o</a:t>
            </a:r>
            <a:r>
              <a:rPr lang="en-US" sz="1800" b="1" i="1"/>
              <a:t>u</a:t>
            </a:r>
            <a:r>
              <a:rPr lang="en-FI" sz="1800" b="1" i="1"/>
              <a:t>r</a:t>
            </a:r>
            <a:r>
              <a:rPr lang="en-US" sz="1800" b="1" i="1"/>
              <a:t>l</a:t>
            </a:r>
            <a:r>
              <a:rPr lang="en-FI" sz="1800" b="1" i="1"/>
              <a:t>y </a:t>
            </a:r>
            <a:r>
              <a:rPr lang="en-US" sz="1800" b="1" i="1"/>
              <a:t>P</a:t>
            </a:r>
            <a:r>
              <a:rPr lang="en-FI" sz="1800" b="1" i="1"/>
              <a:t>r</a:t>
            </a:r>
            <a:r>
              <a:rPr lang="en-US" sz="1800" b="1" i="1"/>
              <a:t>o</a:t>
            </a:r>
            <a:r>
              <a:rPr lang="en-FI" sz="1800" b="1" i="1"/>
              <a:t>f</a:t>
            </a:r>
            <a:r>
              <a:rPr lang="en-US" sz="1800" b="1" i="1"/>
              <a:t>i</a:t>
            </a:r>
            <a:r>
              <a:rPr lang="en-FI" sz="1800" b="1" i="1"/>
              <a:t>l</a:t>
            </a:r>
            <a:r>
              <a:rPr lang="en-US" sz="1800" b="1" i="1"/>
              <a:t>e</a:t>
            </a:r>
            <a:r>
              <a:rPr lang="en-FI" sz="1800" b="1" i="1"/>
              <a:t>s</a:t>
            </a:r>
            <a:r>
              <a:rPr lang="en-GB" sz="1800" b="1" i="1"/>
              <a:t> </a:t>
            </a:r>
            <a:r>
              <a:rPr lang="en-FI" sz="1800" b="1" i="1"/>
              <a:t>i</a:t>
            </a:r>
            <a:r>
              <a:rPr lang="en-US" sz="1800" b="1" i="1"/>
              <a:t>n</a:t>
            </a:r>
            <a:r>
              <a:rPr lang="en-FI" sz="1800" b="1" i="1"/>
              <a:t> 2018</a:t>
            </a:r>
            <a:br>
              <a:rPr lang="en-FI" sz="1800" b="1" i="1"/>
            </a:br>
            <a:r>
              <a:rPr lang="en-GB" sz="1200" i="1"/>
              <a:t>This analysis is based on data </a:t>
            </a:r>
            <a:r>
              <a:rPr lang="en-FI" sz="1200" i="1"/>
              <a:t>w</a:t>
            </a:r>
            <a:r>
              <a:rPr lang="en-US" sz="1200" i="1"/>
              <a:t>e</a:t>
            </a:r>
            <a:r>
              <a:rPr lang="en-FI" sz="1200" i="1"/>
              <a:t> </a:t>
            </a:r>
            <a:r>
              <a:rPr lang="en-US" sz="1200" i="1"/>
              <a:t>h</a:t>
            </a:r>
            <a:r>
              <a:rPr lang="en-FI" sz="1200" i="1"/>
              <a:t>a</a:t>
            </a:r>
            <a:r>
              <a:rPr lang="en-US" sz="1200" i="1"/>
              <a:t>v</a:t>
            </a:r>
            <a:r>
              <a:rPr lang="en-FI" sz="1200" i="1"/>
              <a:t>e</a:t>
            </a:r>
            <a:r>
              <a:rPr lang="en-GB" sz="1200" i="1"/>
              <a:t> from automated bicycle counters with a full year of validated data in 2018. Total bicycle counts have been summed-up for each day of the year</a:t>
            </a:r>
            <a:r>
              <a:rPr lang="en-FI" sz="1200" i="1"/>
              <a:t> of </a:t>
            </a:r>
            <a:r>
              <a:rPr lang="en-US" sz="1200" i="1"/>
              <a:t>e</a:t>
            </a:r>
            <a:r>
              <a:rPr lang="en-FI" sz="1200" i="1"/>
              <a:t>a</a:t>
            </a:r>
            <a:r>
              <a:rPr lang="en-US" sz="1200" i="1"/>
              <a:t>c</a:t>
            </a:r>
            <a:r>
              <a:rPr lang="en-FI" sz="1200" i="1"/>
              <a:t>h </a:t>
            </a:r>
            <a:r>
              <a:rPr lang="en-US" sz="1200" i="1"/>
              <a:t>c</a:t>
            </a:r>
            <a:r>
              <a:rPr lang="en-FI" sz="1200" i="1"/>
              <a:t>i</a:t>
            </a:r>
            <a:r>
              <a:rPr lang="en-US" sz="1200" i="1"/>
              <a:t>t</a:t>
            </a:r>
            <a:r>
              <a:rPr lang="en-FI" sz="1200" i="1"/>
              <a:t>y.</a:t>
            </a:r>
            <a:r>
              <a:rPr lang="en-GB" sz="1300" i="1"/>
              <a:t> The percentage of cycling </a:t>
            </a:r>
            <a:r>
              <a:rPr lang="en-FI" sz="1300" i="1"/>
              <a:t>H</a:t>
            </a:r>
            <a:r>
              <a:rPr lang="en-US" sz="1300" i="1"/>
              <a:t>o</a:t>
            </a:r>
            <a:r>
              <a:rPr lang="en-FI" sz="1300" i="1"/>
              <a:t>u</a:t>
            </a:r>
            <a:r>
              <a:rPr lang="en-US" sz="1300" i="1"/>
              <a:t>r</a:t>
            </a:r>
            <a:r>
              <a:rPr lang="en-FI" sz="1300" i="1"/>
              <a:t>ly Profile</a:t>
            </a:r>
            <a:r>
              <a:rPr lang="en-GB" sz="1300" i="1"/>
              <a:t> is calculated by comparing the average number of cyclists </a:t>
            </a:r>
            <a:r>
              <a:rPr lang="en-FI" sz="1300" i="1"/>
              <a:t>o</a:t>
            </a:r>
            <a:r>
              <a:rPr lang="en-US" sz="1300" i="1"/>
              <a:t>f</a:t>
            </a:r>
            <a:r>
              <a:rPr lang="en-FI" sz="1300" i="1"/>
              <a:t> each hour</a:t>
            </a:r>
            <a:r>
              <a:rPr lang="en-GB" sz="1300" i="1"/>
              <a:t> with the average daily traffic for every city</a:t>
            </a:r>
            <a:r>
              <a:rPr lang="en-FI" sz="1300" i="1"/>
              <a:t>.</a:t>
            </a:r>
            <a:endParaRPr lang="en-US" sz="1200" i="1"/>
          </a:p>
        </p:txBody>
      </p:sp>
      <p:pic>
        <p:nvPicPr>
          <p:cNvPr id="3" name="Picture 2">
            <a:extLst>
              <a:ext uri="{FF2B5EF4-FFF2-40B4-BE49-F238E27FC236}">
                <a16:creationId xmlns:a16="http://schemas.microsoft.com/office/drawing/2014/main" id="{023449AF-DF2C-4E26-AE03-7865557CAA7E}"/>
              </a:ext>
            </a:extLst>
          </p:cNvPr>
          <p:cNvPicPr>
            <a:picLocks noChangeAspect="1"/>
          </p:cNvPicPr>
          <p:nvPr/>
        </p:nvPicPr>
        <p:blipFill>
          <a:blip r:embed="rId2"/>
          <a:srcRect/>
          <a:stretch>
            <a:fillRect/>
          </a:stretch>
        </p:blipFill>
        <p:spPr>
          <a:xfrm>
            <a:off x="357320" y="1491048"/>
            <a:ext cx="5810253" cy="2762246"/>
          </a:xfrm>
          <a:prstGeom prst="rect">
            <a:avLst/>
          </a:prstGeom>
          <a:noFill/>
          <a:ln cap="flat">
            <a:noFill/>
          </a:ln>
        </p:spPr>
      </p:pic>
      <p:graphicFrame>
        <p:nvGraphicFramePr>
          <p:cNvPr id="4" name="Table 3">
            <a:extLst>
              <a:ext uri="{FF2B5EF4-FFF2-40B4-BE49-F238E27FC236}">
                <a16:creationId xmlns:a16="http://schemas.microsoft.com/office/drawing/2014/main" id="{96D3D270-EBC9-4845-9BB4-8651405E1279}"/>
              </a:ext>
            </a:extLst>
          </p:cNvPr>
          <p:cNvGraphicFramePr>
            <a:graphicFrameLocks noGrp="1"/>
          </p:cNvGraphicFramePr>
          <p:nvPr/>
        </p:nvGraphicFramePr>
        <p:xfrm>
          <a:off x="6315852" y="1505833"/>
          <a:ext cx="5750000" cy="2286000"/>
        </p:xfrm>
        <a:graphic>
          <a:graphicData uri="http://schemas.openxmlformats.org/drawingml/2006/table">
            <a:tbl>
              <a:tblPr firstRow="1" bandRow="1">
                <a:effectLst/>
                <a:tableStyleId>{5C22544A-7EE6-4342-B048-85BDC9FD1C3A}</a:tableStyleId>
              </a:tblPr>
              <a:tblGrid>
                <a:gridCol w="1437500">
                  <a:extLst>
                    <a:ext uri="{9D8B030D-6E8A-4147-A177-3AD203B41FA5}">
                      <a16:colId xmlns:a16="http://schemas.microsoft.com/office/drawing/2014/main" val="1874754556"/>
                    </a:ext>
                  </a:extLst>
                </a:gridCol>
                <a:gridCol w="1437500">
                  <a:extLst>
                    <a:ext uri="{9D8B030D-6E8A-4147-A177-3AD203B41FA5}">
                      <a16:colId xmlns:a16="http://schemas.microsoft.com/office/drawing/2014/main" val="2877969678"/>
                    </a:ext>
                  </a:extLst>
                </a:gridCol>
                <a:gridCol w="1437500">
                  <a:extLst>
                    <a:ext uri="{9D8B030D-6E8A-4147-A177-3AD203B41FA5}">
                      <a16:colId xmlns:a16="http://schemas.microsoft.com/office/drawing/2014/main" val="508239735"/>
                    </a:ext>
                  </a:extLst>
                </a:gridCol>
                <a:gridCol w="1437500">
                  <a:extLst>
                    <a:ext uri="{9D8B030D-6E8A-4147-A177-3AD203B41FA5}">
                      <a16:colId xmlns:a16="http://schemas.microsoft.com/office/drawing/2014/main" val="3332712079"/>
                    </a:ext>
                  </a:extLst>
                </a:gridCol>
              </a:tblGrid>
              <a:tr h="343073">
                <a:tc>
                  <a:txBody>
                    <a:bodyPr/>
                    <a:lstStyle/>
                    <a:p>
                      <a:pPr lvl="0" algn="ctr"/>
                      <a:r>
                        <a:rPr lang="en-FI"/>
                        <a:t>I</a:t>
                      </a:r>
                      <a:r>
                        <a:rPr lang="en-US"/>
                        <a:t>n</a:t>
                      </a:r>
                      <a:r>
                        <a:rPr lang="en-FI"/>
                        <a:t>d</a:t>
                      </a:r>
                      <a:r>
                        <a:rPr lang="en-US"/>
                        <a:t>i</a:t>
                      </a:r>
                      <a:r>
                        <a:rPr lang="en-FI"/>
                        <a:t>c</a:t>
                      </a:r>
                      <a:r>
                        <a:rPr lang="en-US"/>
                        <a:t>a</a:t>
                      </a:r>
                      <a:r>
                        <a:rPr lang="en-FI"/>
                        <a:t>t</a:t>
                      </a:r>
                      <a:r>
                        <a:rPr lang="en-US"/>
                        <a:t>o</a:t>
                      </a:r>
                      <a:r>
                        <a:rPr lang="en-FI"/>
                        <a:t>r</a:t>
                      </a:r>
                      <a:endParaRPr lang="en-US"/>
                    </a:p>
                  </a:txBody>
                  <a:tcPr/>
                </a:tc>
                <a:tc>
                  <a:txBody>
                    <a:bodyPr/>
                    <a:lstStyle/>
                    <a:p>
                      <a:pPr lvl="0" algn="ctr"/>
                      <a:r>
                        <a:rPr lang="en-FI"/>
                        <a:t>H</a:t>
                      </a:r>
                      <a:r>
                        <a:rPr lang="en-US"/>
                        <a:t>e</a:t>
                      </a:r>
                      <a:r>
                        <a:rPr lang="en-FI"/>
                        <a:t>l</a:t>
                      </a:r>
                      <a:r>
                        <a:rPr lang="en-US"/>
                        <a:t>s</a:t>
                      </a:r>
                      <a:r>
                        <a:rPr lang="en-FI"/>
                        <a:t>i</a:t>
                      </a:r>
                      <a:r>
                        <a:rPr lang="en-US"/>
                        <a:t>n</a:t>
                      </a:r>
                      <a:r>
                        <a:rPr lang="en-FI"/>
                        <a:t>k</a:t>
                      </a:r>
                      <a:r>
                        <a:rPr lang="en-US"/>
                        <a:t>i</a:t>
                      </a:r>
                    </a:p>
                  </a:txBody>
                  <a:tcPr/>
                </a:tc>
                <a:tc>
                  <a:txBody>
                    <a:bodyPr/>
                    <a:lstStyle/>
                    <a:p>
                      <a:pPr lvl="0" algn="ctr"/>
                      <a:r>
                        <a:rPr lang="en-FI"/>
                        <a:t>V</a:t>
                      </a:r>
                      <a:r>
                        <a:rPr lang="en-US"/>
                        <a:t>a</a:t>
                      </a:r>
                      <a:r>
                        <a:rPr lang="en-FI"/>
                        <a:t>n</a:t>
                      </a:r>
                      <a:r>
                        <a:rPr lang="en-US"/>
                        <a:t>t</a:t>
                      </a:r>
                      <a:r>
                        <a:rPr lang="en-FI"/>
                        <a:t>a</a:t>
                      </a:r>
                      <a:r>
                        <a:rPr lang="en-US"/>
                        <a:t>a</a:t>
                      </a:r>
                    </a:p>
                  </a:txBody>
                  <a:tcPr/>
                </a:tc>
                <a:tc>
                  <a:txBody>
                    <a:bodyPr/>
                    <a:lstStyle/>
                    <a:p>
                      <a:pPr lvl="0" algn="ctr"/>
                      <a:r>
                        <a:rPr lang="en-FI"/>
                        <a:t>E</a:t>
                      </a:r>
                      <a:r>
                        <a:rPr lang="en-US"/>
                        <a:t>s</a:t>
                      </a:r>
                      <a:r>
                        <a:rPr lang="en-FI"/>
                        <a:t>p</a:t>
                      </a:r>
                      <a:r>
                        <a:rPr lang="en-US"/>
                        <a:t>o</a:t>
                      </a:r>
                      <a:r>
                        <a:rPr lang="en-FI"/>
                        <a:t>o</a:t>
                      </a:r>
                      <a:endParaRPr lang="en-US"/>
                    </a:p>
                  </a:txBody>
                  <a:tcPr/>
                </a:tc>
                <a:extLst>
                  <a:ext uri="{0D108BD9-81ED-4DB2-BD59-A6C34878D82A}">
                    <a16:rowId xmlns:a16="http://schemas.microsoft.com/office/drawing/2014/main" val="2032398090"/>
                  </a:ext>
                </a:extLst>
              </a:tr>
              <a:tr h="259287">
                <a:tc>
                  <a:txBody>
                    <a:bodyPr/>
                    <a:lstStyle/>
                    <a:p>
                      <a:pPr lvl="0" algn="ctr"/>
                      <a:r>
                        <a:rPr lang="en-US" sz="1200"/>
                        <a:t>Most cycled days</a:t>
                      </a:r>
                    </a:p>
                  </a:txBody>
                  <a:tcPr/>
                </a:tc>
                <a:tc>
                  <a:txBody>
                    <a:bodyPr/>
                    <a:lstStyle/>
                    <a:p>
                      <a:pPr lvl="0" algn="ctr"/>
                      <a:r>
                        <a:rPr lang="en-US" sz="1200"/>
                        <a:t>2018-05-29</a:t>
                      </a:r>
                    </a:p>
                  </a:txBody>
                  <a:tcPr/>
                </a:tc>
                <a:tc>
                  <a:txBody>
                    <a:bodyPr/>
                    <a:lstStyle/>
                    <a:p>
                      <a:pPr lvl="0" algn="ctr"/>
                      <a:r>
                        <a:rPr lang="en-US" sz="1200"/>
                        <a:t>2018-08-08</a:t>
                      </a:r>
                    </a:p>
                  </a:txBody>
                  <a:tcPr/>
                </a:tc>
                <a:tc>
                  <a:txBody>
                    <a:bodyPr/>
                    <a:lstStyle/>
                    <a:p>
                      <a:pPr lvl="0" algn="ctr"/>
                      <a:r>
                        <a:rPr lang="en-US" sz="1200"/>
                        <a:t>2018-08-14</a:t>
                      </a:r>
                    </a:p>
                  </a:txBody>
                  <a:tcPr/>
                </a:tc>
                <a:extLst>
                  <a:ext uri="{0D108BD9-81ED-4DB2-BD59-A6C34878D82A}">
                    <a16:rowId xmlns:a16="http://schemas.microsoft.com/office/drawing/2014/main" val="260083676"/>
                  </a:ext>
                </a:extLst>
              </a:tr>
              <a:tr h="259287">
                <a:tc>
                  <a:txBody>
                    <a:bodyPr/>
                    <a:lstStyle/>
                    <a:p>
                      <a:pPr lvl="0" algn="ctr"/>
                      <a:r>
                        <a:rPr lang="en-FI" sz="1200"/>
                        <a:t>2</a:t>
                      </a:r>
                      <a:r>
                        <a:rPr lang="en-US" sz="1200"/>
                        <a:t>n</a:t>
                      </a:r>
                      <a:r>
                        <a:rPr lang="en-FI" sz="1200"/>
                        <a:t>d Most</a:t>
                      </a:r>
                      <a:endParaRPr lang="en-US" sz="1200"/>
                    </a:p>
                  </a:txBody>
                  <a:tcPr/>
                </a:tc>
                <a:tc>
                  <a:txBody>
                    <a:bodyPr/>
                    <a:lstStyle/>
                    <a:p>
                      <a:pPr lvl="0" algn="ctr"/>
                      <a:r>
                        <a:rPr lang="en-US" sz="1200"/>
                        <a:t>2018-05-</a:t>
                      </a:r>
                      <a:r>
                        <a:rPr lang="en-FI" sz="1200"/>
                        <a:t>15</a:t>
                      </a:r>
                      <a:endParaRPr lang="en-US" sz="1200"/>
                    </a:p>
                  </a:txBody>
                  <a:tcPr/>
                </a:tc>
                <a:tc>
                  <a:txBody>
                    <a:bodyPr/>
                    <a:lstStyle/>
                    <a:p>
                      <a:pPr lvl="0" algn="ctr"/>
                      <a:r>
                        <a:rPr lang="en-US" sz="1200"/>
                        <a:t>2018-06-28</a:t>
                      </a:r>
                    </a:p>
                  </a:txBody>
                  <a:tcPr/>
                </a:tc>
                <a:tc>
                  <a:txBody>
                    <a:bodyPr/>
                    <a:lstStyle/>
                    <a:p>
                      <a:pPr lvl="0" algn="ctr"/>
                      <a:r>
                        <a:rPr lang="en-US" sz="1200"/>
                        <a:t>2018-08-13</a:t>
                      </a:r>
                    </a:p>
                  </a:txBody>
                  <a:tcPr/>
                </a:tc>
                <a:extLst>
                  <a:ext uri="{0D108BD9-81ED-4DB2-BD59-A6C34878D82A}">
                    <a16:rowId xmlns:a16="http://schemas.microsoft.com/office/drawing/2014/main" val="177078556"/>
                  </a:ext>
                </a:extLst>
              </a:tr>
              <a:tr h="259287">
                <a:tc>
                  <a:txBody>
                    <a:bodyPr/>
                    <a:lstStyle/>
                    <a:p>
                      <a:pPr lvl="0" algn="ctr"/>
                      <a:r>
                        <a:rPr lang="en-FI" sz="1200"/>
                        <a:t>3</a:t>
                      </a:r>
                      <a:r>
                        <a:rPr lang="en-US" sz="1200"/>
                        <a:t>r</a:t>
                      </a:r>
                      <a:r>
                        <a:rPr lang="en-FI" sz="1200"/>
                        <a:t>d </a:t>
                      </a:r>
                      <a:r>
                        <a:rPr lang="en-US" sz="1200"/>
                        <a:t>M</a:t>
                      </a:r>
                      <a:r>
                        <a:rPr lang="en-FI" sz="1200"/>
                        <a:t>o</a:t>
                      </a:r>
                      <a:r>
                        <a:rPr lang="en-US" sz="1200"/>
                        <a:t>s</a:t>
                      </a:r>
                      <a:r>
                        <a:rPr lang="en-FI" sz="1200"/>
                        <a:t>t</a:t>
                      </a:r>
                      <a:endParaRPr lang="en-US" sz="1200"/>
                    </a:p>
                  </a:txBody>
                  <a:tcPr/>
                </a:tc>
                <a:tc>
                  <a:txBody>
                    <a:bodyPr/>
                    <a:lstStyle/>
                    <a:p>
                      <a:pPr lvl="0" algn="ctr"/>
                      <a:r>
                        <a:rPr lang="en-US" sz="1200"/>
                        <a:t>2018-05-2</a:t>
                      </a:r>
                      <a:r>
                        <a:rPr lang="en-FI" sz="1200"/>
                        <a:t>2</a:t>
                      </a:r>
                      <a:endParaRPr lang="en-US" sz="1200"/>
                    </a:p>
                  </a:txBody>
                  <a:tcPr/>
                </a:tc>
                <a:tc>
                  <a:txBody>
                    <a:bodyPr/>
                    <a:lstStyle/>
                    <a:p>
                      <a:pPr lvl="0" algn="ctr"/>
                      <a:r>
                        <a:rPr lang="en-US" sz="1200"/>
                        <a:t>2018-08-07</a:t>
                      </a:r>
                    </a:p>
                  </a:txBody>
                  <a:tcPr/>
                </a:tc>
                <a:tc>
                  <a:txBody>
                    <a:bodyPr/>
                    <a:lstStyle/>
                    <a:p>
                      <a:pPr lvl="0" algn="ctr"/>
                      <a:r>
                        <a:rPr lang="en-US" sz="1200"/>
                        <a:t>2018-09-03</a:t>
                      </a:r>
                    </a:p>
                  </a:txBody>
                  <a:tcPr/>
                </a:tc>
                <a:extLst>
                  <a:ext uri="{0D108BD9-81ED-4DB2-BD59-A6C34878D82A}">
                    <a16:rowId xmlns:a16="http://schemas.microsoft.com/office/drawing/2014/main" val="2287971150"/>
                  </a:ext>
                </a:extLst>
              </a:tr>
              <a:tr h="259287">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extLst>
                  <a:ext uri="{0D108BD9-81ED-4DB2-BD59-A6C34878D82A}">
                    <a16:rowId xmlns:a16="http://schemas.microsoft.com/office/drawing/2014/main" val="776947717"/>
                  </a:ext>
                </a:extLst>
              </a:tr>
              <a:tr h="259287">
                <a:tc>
                  <a:txBody>
                    <a:bodyPr/>
                    <a:lstStyle/>
                    <a:p>
                      <a:pPr lvl="0" algn="ctr"/>
                      <a:r>
                        <a:rPr lang="en-FI" sz="1200"/>
                        <a:t>Least</a:t>
                      </a:r>
                      <a:r>
                        <a:rPr lang="en-US" sz="1200"/>
                        <a:t> cycled days</a:t>
                      </a:r>
                    </a:p>
                  </a:txBody>
                  <a:tcPr/>
                </a:tc>
                <a:tc>
                  <a:txBody>
                    <a:bodyPr/>
                    <a:lstStyle/>
                    <a:p>
                      <a:pPr lvl="0" algn="ctr"/>
                      <a:r>
                        <a:rPr lang="en-US" sz="1200"/>
                        <a:t>2018-12-25</a:t>
                      </a:r>
                    </a:p>
                  </a:txBody>
                  <a:tcPr/>
                </a:tc>
                <a:tc>
                  <a:txBody>
                    <a:bodyPr/>
                    <a:lstStyle/>
                    <a:p>
                      <a:pPr lvl="0" algn="ctr"/>
                      <a:r>
                        <a:rPr lang="en-US" sz="1200"/>
                        <a:t>2018-04-02</a:t>
                      </a:r>
                    </a:p>
                  </a:txBody>
                  <a:tcPr/>
                </a:tc>
                <a:tc>
                  <a:txBody>
                    <a:bodyPr/>
                    <a:lstStyle/>
                    <a:p>
                      <a:pPr lvl="0" algn="ctr"/>
                      <a:r>
                        <a:rPr lang="en-US" sz="1200"/>
                        <a:t>2018-09-19</a:t>
                      </a:r>
                    </a:p>
                  </a:txBody>
                  <a:tcPr/>
                </a:tc>
                <a:extLst>
                  <a:ext uri="{0D108BD9-81ED-4DB2-BD59-A6C34878D82A}">
                    <a16:rowId xmlns:a16="http://schemas.microsoft.com/office/drawing/2014/main" val="2338468279"/>
                  </a:ext>
                </a:extLst>
              </a:tr>
              <a:tr h="259287">
                <a:tc>
                  <a:txBody>
                    <a:bodyPr/>
                    <a:lstStyle/>
                    <a:p>
                      <a:pPr lvl="0" algn="ctr"/>
                      <a:r>
                        <a:rPr lang="en-FI" sz="1200"/>
                        <a:t>2</a:t>
                      </a:r>
                      <a:r>
                        <a:rPr lang="en-US" sz="1200"/>
                        <a:t>n</a:t>
                      </a:r>
                      <a:r>
                        <a:rPr lang="en-FI" sz="1200"/>
                        <a:t>d </a:t>
                      </a:r>
                      <a:r>
                        <a:rPr lang="en-US" sz="1200"/>
                        <a:t>L</a:t>
                      </a:r>
                      <a:r>
                        <a:rPr lang="en-FI" sz="1200"/>
                        <a:t>east</a:t>
                      </a:r>
                      <a:endParaRPr lang="en-US" sz="1200"/>
                    </a:p>
                  </a:txBody>
                  <a:tcPr/>
                </a:tc>
                <a:tc>
                  <a:txBody>
                    <a:bodyPr/>
                    <a:lstStyle/>
                    <a:p>
                      <a:pPr lvl="0" algn="ctr"/>
                      <a:r>
                        <a:rPr lang="en-US" sz="1200"/>
                        <a:t>2018-12-2</a:t>
                      </a:r>
                      <a:r>
                        <a:rPr lang="en-FI" sz="1200"/>
                        <a:t>4</a:t>
                      </a:r>
                      <a:endParaRPr lang="en-US" sz="1200"/>
                    </a:p>
                  </a:txBody>
                  <a:tcPr/>
                </a:tc>
                <a:tc>
                  <a:txBody>
                    <a:bodyPr/>
                    <a:lstStyle/>
                    <a:p>
                      <a:pPr lvl="0" algn="ctr"/>
                      <a:r>
                        <a:rPr lang="en-US" sz="1200"/>
                        <a:t>2018-01-01</a:t>
                      </a:r>
                    </a:p>
                  </a:txBody>
                  <a:tcPr/>
                </a:tc>
                <a:tc>
                  <a:txBody>
                    <a:bodyPr/>
                    <a:lstStyle/>
                    <a:p>
                      <a:pPr lvl="0" algn="ctr"/>
                      <a:r>
                        <a:rPr lang="en-US" sz="1200"/>
                        <a:t>2018-03-31</a:t>
                      </a:r>
                    </a:p>
                  </a:txBody>
                  <a:tcPr/>
                </a:tc>
                <a:extLst>
                  <a:ext uri="{0D108BD9-81ED-4DB2-BD59-A6C34878D82A}">
                    <a16:rowId xmlns:a16="http://schemas.microsoft.com/office/drawing/2014/main" val="4160230481"/>
                  </a:ext>
                </a:extLst>
              </a:tr>
              <a:tr h="259287">
                <a:tc>
                  <a:txBody>
                    <a:bodyPr/>
                    <a:lstStyle/>
                    <a:p>
                      <a:pPr lvl="0" algn="ctr"/>
                      <a:r>
                        <a:rPr lang="en-FI" sz="1200"/>
                        <a:t>3</a:t>
                      </a:r>
                      <a:r>
                        <a:rPr lang="en-US" sz="1200"/>
                        <a:t>r</a:t>
                      </a:r>
                      <a:r>
                        <a:rPr lang="en-FI" sz="1200"/>
                        <a:t>d </a:t>
                      </a:r>
                      <a:r>
                        <a:rPr lang="en-US" sz="1200"/>
                        <a:t>L</a:t>
                      </a:r>
                      <a:r>
                        <a:rPr lang="en-FI" sz="1200"/>
                        <a:t>e</a:t>
                      </a:r>
                      <a:r>
                        <a:rPr lang="en-US" sz="1200"/>
                        <a:t>a</a:t>
                      </a:r>
                      <a:r>
                        <a:rPr lang="en-FI" sz="1200"/>
                        <a:t>s</a:t>
                      </a:r>
                      <a:r>
                        <a:rPr lang="en-US" sz="1200"/>
                        <a:t>t</a:t>
                      </a:r>
                    </a:p>
                  </a:txBody>
                  <a:tcPr/>
                </a:tc>
                <a:tc>
                  <a:txBody>
                    <a:bodyPr/>
                    <a:lstStyle/>
                    <a:p>
                      <a:pPr lvl="0" algn="ctr"/>
                      <a:r>
                        <a:rPr lang="en-US" sz="1200"/>
                        <a:t>2018-04-02</a:t>
                      </a:r>
                    </a:p>
                  </a:txBody>
                  <a:tcPr/>
                </a:tc>
                <a:tc>
                  <a:txBody>
                    <a:bodyPr/>
                    <a:lstStyle/>
                    <a:p>
                      <a:pPr lvl="0" algn="ctr"/>
                      <a:r>
                        <a:rPr lang="en-US" sz="1200"/>
                        <a:t>2018-02-24</a:t>
                      </a:r>
                    </a:p>
                  </a:txBody>
                  <a:tcPr/>
                </a:tc>
                <a:tc>
                  <a:txBody>
                    <a:bodyPr/>
                    <a:lstStyle/>
                    <a:p>
                      <a:pPr lvl="0" algn="ctr"/>
                      <a:r>
                        <a:rPr lang="en-US" sz="1200"/>
                        <a:t>2018-03-30</a:t>
                      </a:r>
                    </a:p>
                  </a:txBody>
                  <a:tcPr/>
                </a:tc>
                <a:extLst>
                  <a:ext uri="{0D108BD9-81ED-4DB2-BD59-A6C34878D82A}">
                    <a16:rowId xmlns:a16="http://schemas.microsoft.com/office/drawing/2014/main" val="983499699"/>
                  </a:ext>
                </a:extLst>
              </a:tr>
            </a:tbl>
          </a:graphicData>
        </a:graphic>
      </p:graphicFrame>
      <p:sp>
        <p:nvSpPr>
          <p:cNvPr id="5" name="Arrow: Right 6">
            <a:extLst>
              <a:ext uri="{FF2B5EF4-FFF2-40B4-BE49-F238E27FC236}">
                <a16:creationId xmlns:a16="http://schemas.microsoft.com/office/drawing/2014/main" id="{4C15DC74-6BA8-4118-B4BA-BD11117093E5}"/>
              </a:ext>
            </a:extLst>
          </p:cNvPr>
          <p:cNvSpPr/>
          <p:nvPr/>
        </p:nvSpPr>
        <p:spPr>
          <a:xfrm>
            <a:off x="6031108" y="3806610"/>
            <a:ext cx="3640948" cy="970845"/>
          </a:xfrm>
          <a:custGeom>
            <a:avLst>
              <a:gd name="f0" fmla="val 187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FFFFFF"/>
                </a:solidFill>
                <a:uFillTx/>
                <a:latin typeface="Calibri"/>
              </a:rPr>
              <a:t>Most cycled days of the year in 2018</a:t>
            </a:r>
            <a:r>
              <a:rPr lang="en-FI" sz="1600" b="1" i="0" u="none" strike="noStrike" kern="1200" cap="none" spc="0" baseline="0">
                <a:solidFill>
                  <a:srgbClr val="FFFFFF"/>
                </a:solidFill>
                <a:uFillTx/>
                <a:latin typeface="Calibri"/>
              </a:rPr>
              <a:t> </a:t>
            </a:r>
            <a:r>
              <a:rPr lang="en-US" sz="1600" b="1" i="0" u="none" strike="noStrike" kern="1200" cap="none" spc="0" baseline="0">
                <a:solidFill>
                  <a:srgbClr val="FFFFFF"/>
                </a:solidFill>
                <a:uFillTx/>
                <a:latin typeface="Calibri"/>
              </a:rPr>
              <a:t>i</a:t>
            </a:r>
            <a:r>
              <a:rPr lang="en-FI" sz="1600" b="1" i="0" u="none" strike="noStrike" kern="1200" cap="none" spc="0" baseline="0">
                <a:solidFill>
                  <a:srgbClr val="FFFFFF"/>
                </a:solidFill>
                <a:uFillTx/>
                <a:latin typeface="Calibri"/>
              </a:rPr>
              <a:t>n </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o</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a</a:t>
            </a:r>
            <a:r>
              <a:rPr lang="en-US" sz="1600" b="1" i="0" u="none" strike="noStrike" kern="1200" cap="none" spc="0" baseline="0">
                <a:solidFill>
                  <a:srgbClr val="FFFFFF"/>
                </a:solidFill>
                <a:uFillTx/>
                <a:latin typeface="Calibri"/>
              </a:rPr>
              <a:t>l</a:t>
            </a:r>
            <a:r>
              <a:rPr lang="en-FI" sz="1600" b="1" i="0" u="none" strike="noStrike" kern="1200" cap="none" spc="0" baseline="0">
                <a:solidFill>
                  <a:srgbClr val="FFFFFF"/>
                </a:solidFill>
                <a:uFillTx/>
                <a:latin typeface="Calibri"/>
              </a:rPr>
              <a:t> </a:t>
            </a:r>
            <a:endParaRPr lang="en-US" sz="1600" b="1" i="0" u="none" strike="noStrike" kern="1200" cap="none" spc="0" baseline="0">
              <a:solidFill>
                <a:srgbClr val="FFFFFF"/>
              </a:solidFill>
              <a:uFillTx/>
              <a:latin typeface="Calibri"/>
            </a:endParaRPr>
          </a:p>
        </p:txBody>
      </p:sp>
      <p:sp>
        <p:nvSpPr>
          <p:cNvPr id="6" name="Rectangle 3">
            <a:extLst>
              <a:ext uri="{FF2B5EF4-FFF2-40B4-BE49-F238E27FC236}">
                <a16:creationId xmlns:a16="http://schemas.microsoft.com/office/drawing/2014/main" id="{5430ECC4-B057-4046-A78E-F55A322FAFD4}"/>
              </a:ext>
            </a:extLst>
          </p:cNvPr>
          <p:cNvSpPr/>
          <p:nvPr/>
        </p:nvSpPr>
        <p:spPr>
          <a:xfrm>
            <a:off x="9610270" y="4063264"/>
            <a:ext cx="1457260" cy="584777"/>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0" i="1" u="none" strike="noStrike" kern="1200" cap="none" spc="0" baseline="0">
                <a:solidFill>
                  <a:srgbClr val="ED7D31"/>
                </a:solidFill>
                <a:uFillTx/>
                <a:latin typeface="Arial Unicode MS"/>
              </a:rPr>
              <a:t>2018-05-29</a:t>
            </a:r>
            <a:r>
              <a:rPr lang="en-FI" sz="1600" b="0" i="1" u="none" strike="noStrike" kern="1200" cap="none" spc="0" baseline="0">
                <a:solidFill>
                  <a:srgbClr val="ED7D31"/>
                </a:solidFill>
                <a:uFillTx/>
                <a:latin typeface="Arial Unicode MS"/>
              </a:rPr>
              <a:t>:</a:t>
            </a:r>
            <a:r>
              <a:rPr lang="en-US" sz="1600" b="0" i="1" u="none" strike="noStrike" kern="1200" cap="none" spc="0" baseline="0">
                <a:solidFill>
                  <a:srgbClr val="ED7D31"/>
                </a:solidFill>
                <a:uFillTx/>
                <a:latin typeface="Arial Unicode MS"/>
              </a:rPr>
              <a:t> </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o</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a</a:t>
            </a:r>
            <a:r>
              <a:rPr lang="en-US" sz="1600" b="0" i="1" u="none" strike="noStrike" kern="1200" cap="none" spc="0" baseline="0">
                <a:solidFill>
                  <a:srgbClr val="ED7D31"/>
                </a:solidFill>
                <a:uFillTx/>
                <a:latin typeface="Arial Unicode MS"/>
              </a:rPr>
              <a:t>l</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101110</a:t>
            </a:r>
            <a:r>
              <a:rPr lang="en-FI" sz="1600" b="0" i="1" u="none" strike="noStrike" kern="1200" cap="none" spc="0" baseline="0">
                <a:solidFill>
                  <a:srgbClr val="ED7D31"/>
                </a:solidFill>
                <a:uFillTx/>
                <a:latin typeface="Arial Unicode MS"/>
              </a:rPr>
              <a:t> </a:t>
            </a:r>
            <a:endParaRPr lang="en-US" sz="1600" b="0" i="1" u="none" strike="noStrike" kern="1200" cap="none" spc="0" baseline="0">
              <a:solidFill>
                <a:srgbClr val="ED7D31"/>
              </a:solidFill>
              <a:uFillTx/>
              <a:latin typeface="Arial" pitchFamily="34"/>
            </a:endParaRPr>
          </a:p>
        </p:txBody>
      </p:sp>
      <p:pic>
        <p:nvPicPr>
          <p:cNvPr id="7" name="Picture 11">
            <a:extLst>
              <a:ext uri="{FF2B5EF4-FFF2-40B4-BE49-F238E27FC236}">
                <a16:creationId xmlns:a16="http://schemas.microsoft.com/office/drawing/2014/main" id="{A96FB53F-AFDC-45C2-891A-DE7BEEACBC2A}"/>
              </a:ext>
            </a:extLst>
          </p:cNvPr>
          <p:cNvPicPr>
            <a:picLocks noChangeAspect="1"/>
          </p:cNvPicPr>
          <p:nvPr/>
        </p:nvPicPr>
        <p:blipFill>
          <a:blip r:embed="rId3"/>
          <a:stretch>
            <a:fillRect/>
          </a:stretch>
        </p:blipFill>
        <p:spPr>
          <a:xfrm>
            <a:off x="11005745" y="4167149"/>
            <a:ext cx="1060100" cy="698318"/>
          </a:xfrm>
          <a:prstGeom prst="rect">
            <a:avLst/>
          </a:prstGeom>
          <a:solidFill>
            <a:srgbClr val="ED7D31"/>
          </a:solidFill>
          <a:ln cap="flat">
            <a:noFill/>
          </a:ln>
        </p:spPr>
      </p:pic>
      <p:pic>
        <p:nvPicPr>
          <p:cNvPr id="8" name="Picture 7">
            <a:extLst>
              <a:ext uri="{FF2B5EF4-FFF2-40B4-BE49-F238E27FC236}">
                <a16:creationId xmlns:a16="http://schemas.microsoft.com/office/drawing/2014/main" id="{86D01B9B-04FE-4275-B32E-E51946F36CA4}"/>
              </a:ext>
            </a:extLst>
          </p:cNvPr>
          <p:cNvPicPr>
            <a:picLocks noChangeAspect="1"/>
          </p:cNvPicPr>
          <p:nvPr/>
        </p:nvPicPr>
        <p:blipFill>
          <a:blip r:embed="rId4"/>
          <a:srcRect/>
          <a:stretch>
            <a:fillRect/>
          </a:stretch>
        </p:blipFill>
        <p:spPr>
          <a:xfrm>
            <a:off x="8255678" y="5139842"/>
            <a:ext cx="3722138" cy="3078208"/>
          </a:xfrm>
          <a:prstGeom prst="rect">
            <a:avLst/>
          </a:prstGeom>
          <a:solidFill>
            <a:srgbClr val="FFFFFF"/>
          </a:solidFill>
          <a:ln w="76196" cap="sq">
            <a:solidFill>
              <a:srgbClr val="EAEAEA"/>
            </a:solidFill>
            <a:prstDash val="solid"/>
            <a:miter/>
          </a:ln>
        </p:spPr>
      </p:pic>
      <p:pic>
        <p:nvPicPr>
          <p:cNvPr id="9" name="Picture 9">
            <a:extLst>
              <a:ext uri="{FF2B5EF4-FFF2-40B4-BE49-F238E27FC236}">
                <a16:creationId xmlns:a16="http://schemas.microsoft.com/office/drawing/2014/main" id="{0292C4B2-5ED3-44EE-B019-2F88CE379EC8}"/>
              </a:ext>
            </a:extLst>
          </p:cNvPr>
          <p:cNvPicPr>
            <a:picLocks noChangeAspect="1"/>
          </p:cNvPicPr>
          <p:nvPr/>
        </p:nvPicPr>
        <p:blipFill>
          <a:blip r:embed="rId5"/>
          <a:stretch>
            <a:fillRect/>
          </a:stretch>
        </p:blipFill>
        <p:spPr>
          <a:xfrm>
            <a:off x="450433" y="8232343"/>
            <a:ext cx="3511167" cy="7827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0" name="Picture 10">
            <a:extLst>
              <a:ext uri="{FF2B5EF4-FFF2-40B4-BE49-F238E27FC236}">
                <a16:creationId xmlns:a16="http://schemas.microsoft.com/office/drawing/2014/main" id="{65F0DD1C-2165-4FE3-81B4-6D9E26E43048}"/>
              </a:ext>
            </a:extLst>
          </p:cNvPr>
          <p:cNvPicPr>
            <a:picLocks noChangeAspect="1"/>
          </p:cNvPicPr>
          <p:nvPr/>
        </p:nvPicPr>
        <p:blipFill>
          <a:blip r:embed="rId6"/>
          <a:stretch>
            <a:fillRect/>
          </a:stretch>
        </p:blipFill>
        <p:spPr>
          <a:xfrm>
            <a:off x="4340419" y="8338349"/>
            <a:ext cx="3511167" cy="6496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1" name="Picture 11">
            <a:extLst>
              <a:ext uri="{FF2B5EF4-FFF2-40B4-BE49-F238E27FC236}">
                <a16:creationId xmlns:a16="http://schemas.microsoft.com/office/drawing/2014/main" id="{FC78456B-998A-4AB8-B224-35F0A4899C36}"/>
              </a:ext>
            </a:extLst>
          </p:cNvPr>
          <p:cNvPicPr>
            <a:picLocks noChangeAspect="1"/>
          </p:cNvPicPr>
          <p:nvPr/>
        </p:nvPicPr>
        <p:blipFill>
          <a:blip r:embed="rId7"/>
          <a:stretch>
            <a:fillRect/>
          </a:stretch>
        </p:blipFill>
        <p:spPr>
          <a:xfrm>
            <a:off x="1244178" y="7879521"/>
            <a:ext cx="2777307" cy="252008"/>
          </a:xfrm>
          <a:prstGeom prst="rect">
            <a:avLst/>
          </a:prstGeom>
          <a:noFill/>
          <a:ln cap="flat">
            <a:noFill/>
          </a:ln>
        </p:spPr>
      </p:pic>
      <p:sp>
        <p:nvSpPr>
          <p:cNvPr id="12" name="TextBox 12">
            <a:extLst>
              <a:ext uri="{FF2B5EF4-FFF2-40B4-BE49-F238E27FC236}">
                <a16:creationId xmlns:a16="http://schemas.microsoft.com/office/drawing/2014/main" id="{54CF758F-EDE0-47C9-AF11-30905B388EA9}"/>
              </a:ext>
            </a:extLst>
          </p:cNvPr>
          <p:cNvSpPr txBox="1"/>
          <p:nvPr/>
        </p:nvSpPr>
        <p:spPr>
          <a:xfrm>
            <a:off x="9190853" y="8433959"/>
            <a:ext cx="2702006"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000" b="1" i="0" u="none" strike="noStrike" kern="1200" cap="none" spc="0" baseline="0">
                <a:solidFill>
                  <a:srgbClr val="000000"/>
                </a:solidFill>
                <a:uFillTx/>
                <a:latin typeface="Calibri"/>
              </a:rPr>
              <a:t>Reference Link: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B050"/>
                </a:solidFill>
                <a:uFillTx/>
                <a:latin typeface="Calibri"/>
                <a:hlinkClick r:id="rId8"/>
              </a:rPr>
              <a:t>https://www.eco-compteur.com/en/2019-worldwide-cycling-index/</a:t>
            </a:r>
            <a:endParaRPr lang="en-FI" sz="1000" b="0" i="0" u="none" strike="noStrike" kern="1200" cap="none" spc="0" baseline="0">
              <a:solidFill>
                <a:srgbClr val="00B050"/>
              </a:solidFill>
              <a:uFillTx/>
              <a:latin typeface="Calibri"/>
            </a:endParaRPr>
          </a:p>
        </p:txBody>
      </p:sp>
      <p:sp>
        <p:nvSpPr>
          <p:cNvPr id="13" name="Arrow: Left-Right 13">
            <a:extLst>
              <a:ext uri="{FF2B5EF4-FFF2-40B4-BE49-F238E27FC236}">
                <a16:creationId xmlns:a16="http://schemas.microsoft.com/office/drawing/2014/main" id="{DFADA36E-C884-45E5-93D4-3B53B3583228}"/>
              </a:ext>
            </a:extLst>
          </p:cNvPr>
          <p:cNvSpPr/>
          <p:nvPr/>
        </p:nvSpPr>
        <p:spPr>
          <a:xfrm>
            <a:off x="8048365" y="8526231"/>
            <a:ext cx="1142487" cy="268650"/>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0" u="none" strike="noStrike" kern="1200" cap="none" spc="0" baseline="0">
                <a:solidFill>
                  <a:srgbClr val="FFFFFF"/>
                </a:solidFill>
                <a:uFillTx/>
                <a:latin typeface="Calibri"/>
              </a:rPr>
              <a:t>V</a:t>
            </a:r>
            <a:r>
              <a:rPr lang="en-US" sz="1800" b="0" i="0" u="none" strike="noStrike" kern="1200" cap="none" spc="0" baseline="0">
                <a:solidFill>
                  <a:srgbClr val="FFFFFF"/>
                </a:solidFill>
                <a:uFillTx/>
                <a:latin typeface="Calibri"/>
              </a:rPr>
              <a:t>S</a:t>
            </a:r>
            <a:r>
              <a:rPr lang="en-FI" sz="1800" b="0" i="0" u="none" strike="noStrike" kern="1200" cap="none" spc="0" baseline="0">
                <a:solidFill>
                  <a:srgbClr val="FFFFFF"/>
                </a:solidFill>
                <a:uFillTx/>
                <a:latin typeface="Calibri"/>
              </a:rPr>
              <a:t>.</a:t>
            </a:r>
            <a:endParaRPr lang="en-US" sz="1800" b="0" i="0" u="none" strike="noStrike" kern="1200" cap="none" spc="0" baseline="0">
              <a:solidFill>
                <a:srgbClr val="FFFFFF"/>
              </a:solidFill>
              <a:uFillTx/>
              <a:latin typeface="Calibri"/>
            </a:endParaRPr>
          </a:p>
        </p:txBody>
      </p:sp>
      <p:pic>
        <p:nvPicPr>
          <p:cNvPr id="15" name="Picture 6">
            <a:extLst>
              <a:ext uri="{FF2B5EF4-FFF2-40B4-BE49-F238E27FC236}">
                <a16:creationId xmlns:a16="http://schemas.microsoft.com/office/drawing/2014/main" id="{C4D77FE9-662B-4984-93FD-5A75EDF200E0}"/>
              </a:ext>
            </a:extLst>
          </p:cNvPr>
          <p:cNvPicPr>
            <a:picLocks noChangeAspect="1"/>
          </p:cNvPicPr>
          <p:nvPr/>
        </p:nvPicPr>
        <p:blipFill>
          <a:blip r:embed="rId9"/>
          <a:srcRect/>
          <a:stretch>
            <a:fillRect/>
          </a:stretch>
        </p:blipFill>
        <p:spPr>
          <a:xfrm>
            <a:off x="450433" y="4235784"/>
            <a:ext cx="4000500" cy="3686175"/>
          </a:xfrm>
          <a:prstGeom prst="rect">
            <a:avLst/>
          </a:prstGeom>
          <a:noFill/>
          <a:ln cap="flat">
            <a:noFill/>
          </a:ln>
        </p:spPr>
      </p:pic>
      <p:pic>
        <p:nvPicPr>
          <p:cNvPr id="16" name="Picture 8">
            <a:extLst>
              <a:ext uri="{FF2B5EF4-FFF2-40B4-BE49-F238E27FC236}">
                <a16:creationId xmlns:a16="http://schemas.microsoft.com/office/drawing/2014/main" id="{5DBD5C05-FC74-4725-8AAF-A3106A6A89D3}"/>
              </a:ext>
            </a:extLst>
          </p:cNvPr>
          <p:cNvPicPr>
            <a:picLocks noChangeAspect="1"/>
          </p:cNvPicPr>
          <p:nvPr/>
        </p:nvPicPr>
        <p:blipFill>
          <a:blip r:embed="rId10"/>
          <a:srcRect/>
          <a:stretch>
            <a:fillRect/>
          </a:stretch>
        </p:blipFill>
        <p:spPr>
          <a:xfrm>
            <a:off x="4054714" y="4606033"/>
            <a:ext cx="4305296" cy="3686175"/>
          </a:xfrm>
          <a:prstGeom prst="rect">
            <a:avLst/>
          </a:prstGeom>
          <a:noFill/>
          <a:ln cap="flat">
            <a:noFill/>
          </a:ln>
        </p:spPr>
      </p:pic>
      <p:sp>
        <p:nvSpPr>
          <p:cNvPr id="17" name="TextBox 14">
            <a:extLst>
              <a:ext uri="{FF2B5EF4-FFF2-40B4-BE49-F238E27FC236}">
                <a16:creationId xmlns:a16="http://schemas.microsoft.com/office/drawing/2014/main" id="{057B48EA-0805-4B6E-B524-71B4366F86A6}"/>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2380D8C8-F73B-4603-8802-7329E1C074FC}"/>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8" name="Title 1">
            <a:extLst>
              <a:ext uri="{FF2B5EF4-FFF2-40B4-BE49-F238E27FC236}">
                <a16:creationId xmlns:a16="http://schemas.microsoft.com/office/drawing/2014/main" id="{CAF2A447-9E5A-4D48-AA93-7E91275B7201}"/>
              </a:ext>
            </a:extLst>
          </p:cNvPr>
          <p:cNvSpPr>
            <a:spLocks noGrp="1"/>
          </p:cNvSpPr>
          <p:nvPr>
            <p:ph type="title"/>
          </p:nvPr>
        </p:nvSpPr>
        <p:spPr>
          <a:xfrm>
            <a:off x="1730563" y="457027"/>
            <a:ext cx="10134601" cy="725499"/>
          </a:xfrm>
        </p:spPr>
        <p:txBody>
          <a:bodyPr>
            <a:noAutofit/>
          </a:bodyPr>
          <a:lstStyle/>
          <a:p>
            <a:r>
              <a:rPr lang="en-US" sz="3400" dirty="0"/>
              <a:t>Combining two datasets: Cyclists and Weather</a:t>
            </a:r>
            <a:endParaRPr lang="en-FI" sz="3400" dirty="0"/>
          </a:p>
        </p:txBody>
      </p:sp>
      <p:pic>
        <p:nvPicPr>
          <p:cNvPr id="11" name="Picture 5">
            <a:extLst>
              <a:ext uri="{FF2B5EF4-FFF2-40B4-BE49-F238E27FC236}">
                <a16:creationId xmlns:a16="http://schemas.microsoft.com/office/drawing/2014/main" id="{D256C3D2-543C-4AD2-83D9-993EB83FCE2A}"/>
              </a:ext>
            </a:extLst>
          </p:cNvPr>
          <p:cNvPicPr>
            <a:picLocks noChangeAspect="1"/>
          </p:cNvPicPr>
          <p:nvPr/>
        </p:nvPicPr>
        <p:blipFill>
          <a:blip r:embed="rId2"/>
          <a:stretch>
            <a:fillRect/>
          </a:stretch>
        </p:blipFill>
        <p:spPr>
          <a:xfrm>
            <a:off x="2572537" y="3342898"/>
            <a:ext cx="2702517" cy="623657"/>
          </a:xfrm>
          <a:prstGeom prst="rect">
            <a:avLst/>
          </a:prstGeom>
        </p:spPr>
      </p:pic>
      <p:pic>
        <p:nvPicPr>
          <p:cNvPr id="9" name="Content Placeholder 6">
            <a:extLst>
              <a:ext uri="{FF2B5EF4-FFF2-40B4-BE49-F238E27FC236}">
                <a16:creationId xmlns:a16="http://schemas.microsoft.com/office/drawing/2014/main" id="{ECC7C666-06E5-448C-9224-D89A4E0AFCB4}"/>
              </a:ext>
            </a:extLst>
          </p:cNvPr>
          <p:cNvPicPr>
            <a:picLocks noChangeAspect="1"/>
          </p:cNvPicPr>
          <p:nvPr/>
        </p:nvPicPr>
        <p:blipFill>
          <a:blip r:embed="rId3"/>
          <a:stretch>
            <a:fillRect/>
          </a:stretch>
        </p:blipFill>
        <p:spPr>
          <a:xfrm>
            <a:off x="585116" y="3907673"/>
            <a:ext cx="4707821" cy="2680414"/>
          </a:xfrm>
          <a:prstGeom prst="rect">
            <a:avLst/>
          </a:prstGeom>
        </p:spPr>
      </p:pic>
      <p:pic>
        <p:nvPicPr>
          <p:cNvPr id="10" name="Picture 3">
            <a:extLst>
              <a:ext uri="{FF2B5EF4-FFF2-40B4-BE49-F238E27FC236}">
                <a16:creationId xmlns:a16="http://schemas.microsoft.com/office/drawing/2014/main" id="{53C57376-34EA-4D59-847A-B99EB5D7BA4A}"/>
              </a:ext>
            </a:extLst>
          </p:cNvPr>
          <p:cNvPicPr>
            <a:picLocks noChangeAspect="1"/>
          </p:cNvPicPr>
          <p:nvPr/>
        </p:nvPicPr>
        <p:blipFill>
          <a:blip r:embed="rId4"/>
          <a:stretch>
            <a:fillRect/>
          </a:stretch>
        </p:blipFill>
        <p:spPr>
          <a:xfrm>
            <a:off x="388307" y="1837981"/>
            <a:ext cx="4959715" cy="1346910"/>
          </a:xfrm>
          <a:prstGeom prst="rect">
            <a:avLst/>
          </a:prstGeom>
        </p:spPr>
      </p:pic>
      <p:grpSp>
        <p:nvGrpSpPr>
          <p:cNvPr id="14" name="Ryhmä 13">
            <a:extLst>
              <a:ext uri="{FF2B5EF4-FFF2-40B4-BE49-F238E27FC236}">
                <a16:creationId xmlns:a16="http://schemas.microsoft.com/office/drawing/2014/main" id="{B7BB90F6-146A-4F43-A070-2D07C3F636F1}"/>
              </a:ext>
            </a:extLst>
          </p:cNvPr>
          <p:cNvGrpSpPr/>
          <p:nvPr/>
        </p:nvGrpSpPr>
        <p:grpSpPr>
          <a:xfrm>
            <a:off x="728337" y="7152862"/>
            <a:ext cx="10962742" cy="1646824"/>
            <a:chOff x="676275" y="5226562"/>
            <a:chExt cx="10677525" cy="1427523"/>
          </a:xfrm>
        </p:grpSpPr>
        <p:pic>
          <p:nvPicPr>
            <p:cNvPr id="15" name="Picture 7">
              <a:extLst>
                <a:ext uri="{FF2B5EF4-FFF2-40B4-BE49-F238E27FC236}">
                  <a16:creationId xmlns:a16="http://schemas.microsoft.com/office/drawing/2014/main" id="{B6B5B8A5-8F6A-4D4A-8AD3-72728060DABE}"/>
                </a:ext>
              </a:extLst>
            </p:cNvPr>
            <p:cNvPicPr>
              <a:picLocks noChangeAspect="1"/>
            </p:cNvPicPr>
            <p:nvPr/>
          </p:nvPicPr>
          <p:blipFill>
            <a:blip r:embed="rId5"/>
            <a:stretch>
              <a:fillRect/>
            </a:stretch>
          </p:blipFill>
          <p:spPr>
            <a:xfrm>
              <a:off x="676275" y="5226562"/>
              <a:ext cx="10677525" cy="1427523"/>
            </a:xfrm>
            <a:prstGeom prst="rect">
              <a:avLst/>
            </a:prstGeom>
          </p:spPr>
        </p:pic>
        <p:sp>
          <p:nvSpPr>
            <p:cNvPr id="16" name="Rectangle 9">
              <a:extLst>
                <a:ext uri="{FF2B5EF4-FFF2-40B4-BE49-F238E27FC236}">
                  <a16:creationId xmlns:a16="http://schemas.microsoft.com/office/drawing/2014/main" id="{A75CA14A-CB1C-4387-BB08-4C82804A4C33}"/>
                </a:ext>
              </a:extLst>
            </p:cNvPr>
            <p:cNvSpPr/>
            <p:nvPr/>
          </p:nvSpPr>
          <p:spPr>
            <a:xfrm>
              <a:off x="676275" y="5299969"/>
              <a:ext cx="10677525" cy="1354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17" name="Ryhmä 16">
            <a:extLst>
              <a:ext uri="{FF2B5EF4-FFF2-40B4-BE49-F238E27FC236}">
                <a16:creationId xmlns:a16="http://schemas.microsoft.com/office/drawing/2014/main" id="{519CA217-5268-4AAB-8DA9-73A1ACF919B8}"/>
              </a:ext>
            </a:extLst>
          </p:cNvPr>
          <p:cNvGrpSpPr/>
          <p:nvPr/>
        </p:nvGrpSpPr>
        <p:grpSpPr>
          <a:xfrm>
            <a:off x="5348023" y="1837981"/>
            <a:ext cx="6682396" cy="5124679"/>
            <a:chOff x="5143501" y="1147580"/>
            <a:chExt cx="5905500" cy="4214995"/>
          </a:xfrm>
        </p:grpSpPr>
        <p:pic>
          <p:nvPicPr>
            <p:cNvPr id="18" name="Picture 4">
              <a:extLst>
                <a:ext uri="{FF2B5EF4-FFF2-40B4-BE49-F238E27FC236}">
                  <a16:creationId xmlns:a16="http://schemas.microsoft.com/office/drawing/2014/main" id="{C57D4F69-785E-4538-8F7A-DCEDBD6493E7}"/>
                </a:ext>
              </a:extLst>
            </p:cNvPr>
            <p:cNvPicPr>
              <a:picLocks noChangeAspect="1"/>
            </p:cNvPicPr>
            <p:nvPr/>
          </p:nvPicPr>
          <p:blipFill>
            <a:blip r:embed="rId6"/>
            <a:stretch>
              <a:fillRect/>
            </a:stretch>
          </p:blipFill>
          <p:spPr>
            <a:xfrm>
              <a:off x="5143501" y="1147580"/>
              <a:ext cx="5905500" cy="4214995"/>
            </a:xfrm>
            <a:prstGeom prst="rect">
              <a:avLst/>
            </a:prstGeom>
          </p:spPr>
        </p:pic>
        <p:sp>
          <p:nvSpPr>
            <p:cNvPr id="19" name="Rectangle 10">
              <a:extLst>
                <a:ext uri="{FF2B5EF4-FFF2-40B4-BE49-F238E27FC236}">
                  <a16:creationId xmlns:a16="http://schemas.microsoft.com/office/drawing/2014/main" id="{65D09CA5-1590-43C7-AAEF-E031F53B0CC7}"/>
                </a:ext>
              </a:extLst>
            </p:cNvPr>
            <p:cNvSpPr/>
            <p:nvPr/>
          </p:nvSpPr>
          <p:spPr>
            <a:xfrm>
              <a:off x="5186363" y="1147580"/>
              <a:ext cx="5862638" cy="4078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theme/theme1.xml><?xml version="1.0" encoding="utf-8"?>
<a:theme xmlns:a="http://schemas.openxmlformats.org/drawingml/2006/main" name="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759</TotalTime>
  <Words>1033</Words>
  <Application>Microsoft Office PowerPoint</Application>
  <PresentationFormat>Mukautettu</PresentationFormat>
  <Paragraphs>201</Paragraphs>
  <Slides>14</Slides>
  <Notes>1</Notes>
  <HiddenSlides>0</HiddenSlides>
  <MMClips>0</MMClips>
  <ScaleCrop>false</ScaleCrop>
  <HeadingPairs>
    <vt:vector size="6" baseType="variant">
      <vt:variant>
        <vt:lpstr>Käytetyt fontit</vt:lpstr>
      </vt:variant>
      <vt:variant>
        <vt:i4>5</vt:i4>
      </vt:variant>
      <vt:variant>
        <vt:lpstr>Teema</vt:lpstr>
      </vt:variant>
      <vt:variant>
        <vt:i4>2</vt:i4>
      </vt:variant>
      <vt:variant>
        <vt:lpstr>Dian otsikot</vt:lpstr>
      </vt:variant>
      <vt:variant>
        <vt:i4>14</vt:i4>
      </vt:variant>
    </vt:vector>
  </HeadingPairs>
  <TitlesOfParts>
    <vt:vector size="21" baseType="lpstr">
      <vt:lpstr>Arial</vt:lpstr>
      <vt:lpstr>Arial Unicode MS</vt:lpstr>
      <vt:lpstr>Calibri</vt:lpstr>
      <vt:lpstr>Century Gothic</vt:lpstr>
      <vt:lpstr>Wingdings 3</vt:lpstr>
      <vt:lpstr>Wisp</vt:lpstr>
      <vt:lpstr>1_Wisp</vt:lpstr>
      <vt:lpstr>Geonobles I  Cycling Data Analysis Group members: Katariina, Sonja, Seppo, Sönke</vt:lpstr>
      <vt:lpstr>Cyclists in Helsinki, Vantaa and Espoo</vt:lpstr>
      <vt:lpstr>PowerPoint-esitys</vt:lpstr>
      <vt:lpstr>PowerPoint-esitys</vt:lpstr>
      <vt:lpstr>PowerPoint-esitys</vt:lpstr>
      <vt:lpstr>Datasets checking ● DataFrame for grouping and visualizing</vt:lpstr>
      <vt:lpstr>Helsinki Cycling data ‘groupby’ Year, Month, Weekdays, Hours This analysis is based on data we have from automated bicycle counters with full year of validated data in 2014 - 2018. Total bicycle counts have been summed-up for each hour of the day, then summed-up to the month. Conclusion: The most cycled month of Helsinki through 2014 – 2018 is August of 2018.</vt:lpstr>
      <vt:lpstr>Helsinki, Vantaa and Espoo Cycling data and Hourly Profiles in 2018 This analysis is based on data we have from automated bicycle counters with a full year of validated data in 2018. Total bicycle counts have been summed-up for each day of the year of each city. The percentage of cycling Hourly Profile is calculated by comparing the average number of cyclists of each hour with the average daily traffic for every city.</vt:lpstr>
      <vt:lpstr>Combining two datasets: Cyclists and Weather</vt:lpstr>
      <vt:lpstr>Merge the datasets by date and hour</vt:lpstr>
      <vt:lpstr>Cleaning dataset</vt:lpstr>
      <vt:lpstr>Example analysis </vt:lpstr>
      <vt:lpstr>Additional slide</vt:lpstr>
      <vt:lpstr>Displaying Traffic data on a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HSL Cycling Data Analysis Group members: Katariina, Sonja, Seppo, Sonke</dc:title>
  <dc:creator>Sonja Liu</dc:creator>
  <cp:lastModifiedBy>Katariina Forsblom</cp:lastModifiedBy>
  <cp:revision>37</cp:revision>
  <dcterms:created xsi:type="dcterms:W3CDTF">2020-04-02T17:47:43Z</dcterms:created>
  <dcterms:modified xsi:type="dcterms:W3CDTF">2020-04-06T19:33:12Z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